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9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6858000" cx="12192000"/>
  <p:notesSz cx="6858000" cy="9144000"/>
  <p:embeddedFontLst>
    <p:embeddedFont>
      <p:font typeface="Nunito"/>
      <p:regular r:id="rId26"/>
      <p:bold r:id="rId27"/>
      <p:italic r:id="rId28"/>
      <p:boldItalic r:id="rId29"/>
    </p:embeddedFont>
    <p:embeddedFont>
      <p:font typeface="Lato"/>
      <p:regular r:id="rId30"/>
      <p:bold r:id="rId31"/>
      <p:italic r:id="rId32"/>
      <p:boldItalic r:id="rId33"/>
    </p:embeddedFont>
    <p:embeddedFont>
      <p:font typeface="Lato Black"/>
      <p:bold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igSmZIyifCQthrApGQbqax6H9ft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Simon Gori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431070-492C-4F35-96AA-3E495BFB6E38}">
  <a:tblStyle styleId="{24431070-492C-4F35-96AA-3E495BFB6E3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font" Target="fonts/Nunito-regular.fntdata"/><Relationship Id="rId25" Type="http://schemas.openxmlformats.org/officeDocument/2006/relationships/slide" Target="slides/slide18.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Nunito-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4.xml"/><Relationship Id="rId33" Type="http://schemas.openxmlformats.org/officeDocument/2006/relationships/font" Target="fonts/Lato-boldItalic.fntdata"/><Relationship Id="rId10" Type="http://schemas.openxmlformats.org/officeDocument/2006/relationships/slide" Target="slides/slide3.xml"/><Relationship Id="rId32" Type="http://schemas.openxmlformats.org/officeDocument/2006/relationships/font" Target="fonts/Lato-italic.fntdata"/><Relationship Id="rId13" Type="http://schemas.openxmlformats.org/officeDocument/2006/relationships/slide" Target="slides/slide6.xml"/><Relationship Id="rId35" Type="http://schemas.openxmlformats.org/officeDocument/2006/relationships/font" Target="fonts/LatoBlack-boldItalic.fntdata"/><Relationship Id="rId12" Type="http://schemas.openxmlformats.org/officeDocument/2006/relationships/slide" Target="slides/slide5.xml"/><Relationship Id="rId34" Type="http://schemas.openxmlformats.org/officeDocument/2006/relationships/font" Target="fonts/LatoBlack-bold.fntdata"/><Relationship Id="rId15" Type="http://schemas.openxmlformats.org/officeDocument/2006/relationships/slide" Target="slides/slide8.xml"/><Relationship Id="rId37" Type="http://schemas.openxmlformats.org/officeDocument/2006/relationships/font" Target="fonts/OpenSans-bold.fntdata"/><Relationship Id="rId14" Type="http://schemas.openxmlformats.org/officeDocument/2006/relationships/slide" Target="slides/slide7.xml"/><Relationship Id="rId36" Type="http://schemas.openxmlformats.org/officeDocument/2006/relationships/font" Target="fonts/OpenSans-regular.fntdata"/><Relationship Id="rId17" Type="http://schemas.openxmlformats.org/officeDocument/2006/relationships/slide" Target="slides/slide10.xml"/><Relationship Id="rId39" Type="http://schemas.openxmlformats.org/officeDocument/2006/relationships/font" Target="fonts/OpenSans-boldItalic.fntdata"/><Relationship Id="rId16" Type="http://schemas.openxmlformats.org/officeDocument/2006/relationships/slide" Target="slides/slide9.xml"/><Relationship Id="rId38" Type="http://schemas.openxmlformats.org/officeDocument/2006/relationships/font" Target="fonts/OpenSans-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02T05:01:00.953">
    <p:pos x="6000" y="0"/>
    <p:text>I like the "Empowering Agriculture" title. It's positive and communicates the goal well. Another option is "Enhanced GHG Emissions Modeling using Data Science." Which is closer to your title, but puts the subject of the project up front.</p:text>
    <p:extLst>
      <p:ext uri="{C676402C-5697-4E1C-873F-D02D1690AC5C}">
        <p15:threadingInfo timeZoneBias="0"/>
      </p:ext>
      <p:ext uri="http://customooxmlschemas.google.com/">
        <go:slidesCustomData xmlns:go="http://customooxmlschemas.google.com/" commentPostId="AAABMquXWMk"/>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5-02T05:05:39.240">
    <p:pos x="6000" y="0"/>
    <p:text>Nice, maybe pick a cleaner font? That's just a style choice though. But here's a nice resource for picking fonts:
https://www.pagecloud.com/blog/best-google-fonts-pairings</p:text>
    <p:extLst>
      <p:ext uri="{C676402C-5697-4E1C-873F-D02D1690AC5C}">
        <p15:threadingInfo timeZoneBias="0"/>
      </p:ext>
      <p:ext uri="http://customooxmlschemas.google.com/">
        <go:slidesCustomData xmlns:go="http://customooxmlschemas.google.com/" commentPostId="AAABMquXWMo"/>
      </p:ext>
    </p:extLst>
  </p:cm>
  <p:cm authorId="0" idx="3" dt="2024-05-02T05:05:39.240">
    <p:pos x="6000" y="0"/>
    <p:text>This is a good slide though, it introduces the team and the partner cleanly with effective visuals.</p:text>
    <p:extLst>
      <p:ext uri="{C676402C-5697-4E1C-873F-D02D1690AC5C}">
        <p15:threadingInfo timeZoneBias="0">
          <p15:parentCm authorId="0" idx="2"/>
        </p15:threadingInfo>
      </p:ext>
      <p:ext uri="http://customooxmlschemas.google.com/">
        <go:slidesCustomData xmlns:go="http://customooxmlschemas.google.com/" commentPostId="AAABMquXWMs"/>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5-02T05:13:23.117">
    <p:pos x="6000" y="0"/>
    <p:text>Toooooooooooo much going on in that flow chart.
I've tried to put really complicated figures like that on slides before, thinking "I'll just tell them it's complicated and not to worry", but it always just winds up being too much information.
Maybe tighten it up, use a symbol for a person, an app a database, and then point to the dashboard? 
Also, for images, like the dashboard, just add a 1px thickness border around them. It will help them stop from blending into the background.</p:text>
    <p:extLst>
      <p:ext uri="{C676402C-5697-4E1C-873F-D02D1690AC5C}">
        <p15:threadingInfo timeZoneBias="0"/>
      </p:ext>
      <p:ext uri="http://customooxmlschemas.google.com/">
        <go:slidesCustomData xmlns:go="http://customooxmlschemas.google.com/" commentPostId="AAABMquXWM0"/>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5-02T05:17:29.885">
    <p:pos x="6000" y="0"/>
    <p:text>Great. I think you need to move the placement of the labels "Soil data", "Climate Data" and "Crop Data" over the list of things you're getting from them, and bold the words to make them look like headers. I did it for one so you can see the different.</p:text>
    <p:extLst>
      <p:ext uri="{C676402C-5697-4E1C-873F-D02D1690AC5C}">
        <p15:threadingInfo timeZoneBias="0"/>
      </p:ext>
      <p:ext uri="http://customooxmlschemas.google.com/">
        <go:slidesCustomData xmlns:go="http://customooxmlschemas.google.com/" commentPostId="AAABMquXWM8"/>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5-02T05:23:33.297">
    <p:pos x="6000" y="0"/>
    <p:text>Here SLC comes back, so I think maybe it means you need to move it from the prior page.</p:text>
    <p:extLst>
      <p:ext uri="{C676402C-5697-4E1C-873F-D02D1690AC5C}">
        <p15:threadingInfo timeZoneBias="0"/>
      </p:ext>
      <p:ext uri="http://customooxmlschemas.google.com/">
        <go:slidesCustomData xmlns:go="http://customooxmlschemas.google.com/" commentPostId="AAABMquXWNE"/>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5-02T05:22:48.012">
    <p:pos x="6000" y="0"/>
    <p:text>I'm not sure what that Ecodistrict thing is supposed to mean, and maybe you explain it, but I think the better way to frame it is to identify the fact that: 1. Figure out the difference between the Python workflow and the HOLOS outcome.
2. Move the hard-coded information into a set of datasets that can be obtained from other sources, or modified to support uncertainties? 
Maybe that's not the best framing. . .</p:text>
    <p:extLst>
      <p:ext uri="{C676402C-5697-4E1C-873F-D02D1690AC5C}">
        <p15:threadingInfo timeZoneBias="0"/>
      </p:ext>
      <p:ext uri="http://customooxmlschemas.google.com/">
        <go:slidesCustomData xmlns:go="http://customooxmlschemas.google.com/" commentPostId="AAABMquXWNA"/>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5-02T05:24:05.009">
    <p:pos x="6000" y="0"/>
    <p:text>Nice slide. Try to shorten up the bullet points.</p:text>
    <p:extLst>
      <p:ext uri="{C676402C-5697-4E1C-873F-D02D1690AC5C}">
        <p15:threadingInfo timeZoneBias="0"/>
      </p:ext>
      <p:ext uri="http://customooxmlschemas.google.com/">
        <go:slidesCustomData xmlns:go="http://customooxmlschemas.google.com/" commentPostId="AAABMquXWNI"/>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5-02T05:26:41.552">
    <p:pos x="6000" y="0"/>
    <p:text>Great timeline.</p:text>
    <p:extLst>
      <p:ext uri="{C676402C-5697-4E1C-873F-D02D1690AC5C}">
        <p15:threadingInfo timeZoneBias="0"/>
      </p:ext>
      <p:ext uri="http://customooxmlschemas.google.com/">
        <go:slidesCustomData xmlns:go="http://customooxmlschemas.google.com/" commentPostId="AAABMquXWNU"/>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5-02T05:26:32.735">
    <p:pos x="6000" y="0"/>
    <p:text>Yay!</p:text>
    <p:extLst>
      <p:ext uri="{C676402C-5697-4E1C-873F-D02D1690AC5C}">
        <p15:threadingInfo timeZoneBias="0"/>
      </p:ext>
      <p:ext uri="http://customooxmlschemas.google.com/">
        <go:slidesCustomData xmlns:go="http://customooxmlschemas.google.com/" commentPostId="AAABMquXWN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d183fa69e7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d183fa69e7_2_19: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t>Proposal title: “</a:t>
            </a:r>
            <a:r>
              <a:rPr lang="en-US" sz="1100"/>
              <a:t>Proposal: Leveraging data science for agricultural carbon and biodiversity outcomes”</a:t>
            </a:r>
            <a:endParaRPr sz="1100"/>
          </a:p>
          <a:p>
            <a:pPr indent="0" lvl="0" marL="0" rtl="0" algn="l">
              <a:spcBef>
                <a:spcPts val="0"/>
              </a:spcBef>
              <a:spcAft>
                <a:spcPts val="0"/>
              </a:spcAft>
              <a:buNone/>
            </a:pPr>
            <a:r>
              <a:rPr lang="en-US" sz="1100"/>
              <a:t>Alternatives</a:t>
            </a:r>
            <a:r>
              <a:rPr lang="en-US" sz="1100"/>
              <a:t>: Empowering Agriculture: GHG Emissions Modeling // Sustainable Farming: Optimizing GHG Emissions Analysis// Leveraging Data Science for Enhanced GHG Emissions Modeling in Agriculture</a:t>
            </a:r>
            <a:endParaRPr sz="1100"/>
          </a:p>
          <a:p>
            <a:pPr indent="0" lvl="0" marL="0" rtl="0" algn="l">
              <a:spcBef>
                <a:spcPts val="0"/>
              </a:spcBef>
              <a:spcAft>
                <a:spcPts val="0"/>
              </a:spcAft>
              <a:buNone/>
            </a:pPr>
            <a:r>
              <a:t/>
            </a:r>
            <a:endParaRPr sz="1100"/>
          </a:p>
        </p:txBody>
      </p:sp>
      <p:sp>
        <p:nvSpPr>
          <p:cNvPr id="802" name="Google Shape;802;g2d183fa69e7_2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70194b197f_4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70194b197f_4_54: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1" name="Google Shape;941;g270194b197f_4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70194b197f_4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70194b197f_4_64: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9" name="Google Shape;949;g270194b197f_4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d183fa69e7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d183fa69e7_0_21: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0" name="Google Shape;960;g2d183fa69e7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d183fa69e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d183fa69e7_0_0: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2" name="Google Shape;982;g2d183fa69e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d183fa69e7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d183fa69e7_0_11: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4" name="Google Shape;1004;g2d183fa69e7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d16fe0273c_4_398: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1021" name="Google Shape;1021;g2d16fe0273c_4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70194b197f_4_95: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5" name="Google Shape;1035;g270194b197f_4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d16fe0273c_4_424: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8" name="Google Shape;1048;g2d16fe0273c_4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d16fe0273c_2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d16fe0273c_2_54: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5" name="Google Shape;1065;g2d16fe0273c_2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d16fe0273c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d16fe0273c_1_99: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LiteFarm team provide a free and open source farm management tool built for current and aspiring sustainable farmers.</a:t>
            </a:r>
            <a:endParaRPr/>
          </a:p>
        </p:txBody>
      </p:sp>
      <p:sp>
        <p:nvSpPr>
          <p:cNvPr id="811" name="Google Shape;811;g2d16fe0273c_1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70194b197f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70194b197f_2_10: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t>Agriculture emits all three greenhouse gases: carbon dioxide (CO2), methane (CH4), and nitrous oxide (N20). Nitrous oxide (N2O), occurs primarily through agricultural activities like fertilizer application, livestock waste decomposition, and soil cultivation. Fertilizers contribute by providing excess nitrogen, which can be converted by soil microbes into nitrous oxide—a potent greenhouse gas. Livestock waste decomposition also generates nitrous oxide in anaerobic conditions.Ultimately, the nitrogen re-enters the atmosphere as nitrogen gas (N2) and — in smaller part — as N2O, a potent greenhouse gas.</a:t>
            </a:r>
            <a:endParaRPr sz="1100"/>
          </a:p>
        </p:txBody>
      </p:sp>
      <p:sp>
        <p:nvSpPr>
          <p:cNvPr id="820" name="Google Shape;820;g270194b197f_2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70194b197f_2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70194b197f_2_45: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t>Agriculture emits all three greenhouse gases: carbon dioxide (CO2), methane (CH4), and nitrous oxide (N20). Nitrous oxide (N2O), occurs primarily through agricultural activities like fertilizer application, livestock waste decomposition, and soil cultivation. Fertilizers contribute by providing excess nitrogen, which can be converted by soil microbes into nitrous oxide—a potent greenhouse gas. Livestock waste decomposition also generates nitrous oxide in anaerobic conditions.Ultimately, the nitrogen re-enters the atmosphere as nitrogen gas (N2) and — in smaller part — as N2O, a potent greenhouse gas.</a:t>
            </a:r>
            <a:endParaRPr sz="1100"/>
          </a:p>
        </p:txBody>
      </p:sp>
      <p:sp>
        <p:nvSpPr>
          <p:cNvPr id="838" name="Google Shape;838;g270194b197f_2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d16fe0273c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d16fe0273c_1_37: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LiteFarm is</a:t>
            </a:r>
            <a:r>
              <a:rPr lang="en-US"/>
              <a:t> an innovative farm management tool, which is designed by the LiteFarm team to empower farmers to make informed decisions for their farms, communities, and the planet. (e.g. interactive irrigation prescription)</a:t>
            </a:r>
            <a:endParaRPr/>
          </a:p>
          <a:p>
            <a:pPr indent="0" lvl="0" marL="0" rtl="0" algn="l">
              <a:spcBef>
                <a:spcPts val="0"/>
              </a:spcBef>
              <a:spcAft>
                <a:spcPts val="0"/>
              </a:spcAft>
              <a:buNone/>
            </a:pPr>
            <a:r>
              <a:rPr lang="en-US"/>
              <a:t>Within the broader framework of LiteFarm, our collaboration with LiteFarm focuses on a specific yet critical aspect: calculating GHG emissions of the farms</a:t>
            </a:r>
            <a:endParaRPr/>
          </a:p>
        </p:txBody>
      </p:sp>
      <p:sp>
        <p:nvSpPr>
          <p:cNvPr id="858" name="Google Shape;858;g2d16fe0273c_1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70194b197f_2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70194b197f_2_114: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LiteFarm is an innovative farm management tool, which is designed by the LiteFarm team to empower farmers to make informed decisions for their farms, communities, and the planet. (e.g. interactive irrigation prescription)</a:t>
            </a:r>
            <a:endParaRPr/>
          </a:p>
          <a:p>
            <a:pPr indent="0" lvl="0" marL="0" rtl="0" algn="l">
              <a:spcBef>
                <a:spcPts val="0"/>
              </a:spcBef>
              <a:spcAft>
                <a:spcPts val="0"/>
              </a:spcAft>
              <a:buNone/>
            </a:pPr>
            <a:r>
              <a:rPr lang="en-US"/>
              <a:t>Within the broader framework of LiteFarm, our collaboration with LiteFarm focuses on a specific yet critical aspect: calculating GHG emissions of the farms</a:t>
            </a:r>
            <a:endParaRPr/>
          </a:p>
        </p:txBody>
      </p:sp>
      <p:sp>
        <p:nvSpPr>
          <p:cNvPr id="877" name="Google Shape;877;g270194b197f_2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70194b197f_4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70194b197f_4_27: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7" name="Google Shape;897;g270194b197f_4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70194b197f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70194b197f_2_89: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7" name="Google Shape;907;g270194b197f_2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70194b197f_2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70194b197f_2_66: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5" name="Google Shape;925;g270194b197f_2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lient" showMasterSp="0">
  <p:cSld name="Title Slide - Client">
    <p:spTree>
      <p:nvGrpSpPr>
        <p:cNvPr id="16" name="Shape 16"/>
        <p:cNvGrpSpPr/>
        <p:nvPr/>
      </p:nvGrpSpPr>
      <p:grpSpPr>
        <a:xfrm>
          <a:off x="0" y="0"/>
          <a:ext cx="0" cy="0"/>
          <a:chOff x="0" y="0"/>
          <a:chExt cx="0" cy="0"/>
        </a:xfrm>
      </p:grpSpPr>
      <p:sp>
        <p:nvSpPr>
          <p:cNvPr id="17" name="Google Shape;17;p46"/>
          <p:cNvSpPr/>
          <p:nvPr/>
        </p:nvSpPr>
        <p:spPr>
          <a:xfrm>
            <a:off x="5827941" y="0"/>
            <a:ext cx="6364057" cy="6858002"/>
          </a:xfrm>
          <a:custGeom>
            <a:rect b="b" l="l" r="r" t="t"/>
            <a:pathLst>
              <a:path extrusionOk="0" h="7190" w="6673">
                <a:moveTo>
                  <a:pt x="6670" y="5395"/>
                </a:moveTo>
                <a:lnTo>
                  <a:pt x="6670" y="5395"/>
                </a:lnTo>
                <a:lnTo>
                  <a:pt x="6670" y="5246"/>
                </a:lnTo>
                <a:lnTo>
                  <a:pt x="5899" y="5882"/>
                </a:lnTo>
                <a:lnTo>
                  <a:pt x="6669" y="6875"/>
                </a:lnTo>
                <a:lnTo>
                  <a:pt x="6669" y="6688"/>
                </a:lnTo>
                <a:lnTo>
                  <a:pt x="6057" y="5899"/>
                </a:lnTo>
                <a:lnTo>
                  <a:pt x="6670" y="5395"/>
                </a:lnTo>
                <a:close/>
                <a:moveTo>
                  <a:pt x="3741" y="5685"/>
                </a:moveTo>
                <a:lnTo>
                  <a:pt x="3741" y="5685"/>
                </a:lnTo>
                <a:lnTo>
                  <a:pt x="2504" y="4074"/>
                </a:lnTo>
                <a:cubicBezTo>
                  <a:pt x="1944" y="4452"/>
                  <a:pt x="1836" y="4750"/>
                  <a:pt x="1836" y="5161"/>
                </a:cubicBezTo>
                <a:cubicBezTo>
                  <a:pt x="1836" y="5432"/>
                  <a:pt x="1932" y="5664"/>
                  <a:pt x="2113" y="5830"/>
                </a:cubicBezTo>
                <a:cubicBezTo>
                  <a:pt x="2282" y="5986"/>
                  <a:pt x="2513" y="6071"/>
                  <a:pt x="2763" y="6071"/>
                </a:cubicBezTo>
                <a:cubicBezTo>
                  <a:pt x="3180" y="6071"/>
                  <a:pt x="3515" y="5861"/>
                  <a:pt x="3741" y="5685"/>
                </a:cubicBezTo>
                <a:close/>
                <a:moveTo>
                  <a:pt x="2530" y="3919"/>
                </a:moveTo>
                <a:lnTo>
                  <a:pt x="2530" y="3919"/>
                </a:lnTo>
                <a:lnTo>
                  <a:pt x="3901" y="5705"/>
                </a:lnTo>
                <a:lnTo>
                  <a:pt x="3857" y="5740"/>
                </a:lnTo>
                <a:cubicBezTo>
                  <a:pt x="3482" y="6040"/>
                  <a:pt x="3124" y="6186"/>
                  <a:pt x="2763" y="6186"/>
                </a:cubicBezTo>
                <a:cubicBezTo>
                  <a:pt x="2245" y="6186"/>
                  <a:pt x="1722" y="5834"/>
                  <a:pt x="1722" y="5161"/>
                </a:cubicBezTo>
                <a:cubicBezTo>
                  <a:pt x="1722" y="4566"/>
                  <a:pt x="2002" y="4266"/>
                  <a:pt x="2485" y="3948"/>
                </a:cubicBezTo>
                <a:lnTo>
                  <a:pt x="2530" y="3919"/>
                </a:lnTo>
                <a:close/>
                <a:moveTo>
                  <a:pt x="3206" y="429"/>
                </a:moveTo>
                <a:lnTo>
                  <a:pt x="3206" y="429"/>
                </a:lnTo>
                <a:cubicBezTo>
                  <a:pt x="2857" y="429"/>
                  <a:pt x="2623" y="690"/>
                  <a:pt x="2623" y="1077"/>
                </a:cubicBezTo>
                <a:cubicBezTo>
                  <a:pt x="2623" y="1448"/>
                  <a:pt x="2790" y="1701"/>
                  <a:pt x="3012" y="1983"/>
                </a:cubicBezTo>
                <a:cubicBezTo>
                  <a:pt x="3463" y="1713"/>
                  <a:pt x="3722" y="1464"/>
                  <a:pt x="3722" y="1028"/>
                </a:cubicBezTo>
                <a:cubicBezTo>
                  <a:pt x="3722" y="587"/>
                  <a:pt x="3456" y="429"/>
                  <a:pt x="3206" y="429"/>
                </a:cubicBezTo>
                <a:close/>
                <a:moveTo>
                  <a:pt x="3686" y="536"/>
                </a:moveTo>
                <a:lnTo>
                  <a:pt x="3686" y="536"/>
                </a:lnTo>
                <a:cubicBezTo>
                  <a:pt x="3783" y="661"/>
                  <a:pt x="3837" y="836"/>
                  <a:pt x="3837" y="1028"/>
                </a:cubicBezTo>
                <a:cubicBezTo>
                  <a:pt x="3837" y="1531"/>
                  <a:pt x="3527" y="1814"/>
                  <a:pt x="3027" y="2107"/>
                </a:cubicBezTo>
                <a:lnTo>
                  <a:pt x="2985" y="2132"/>
                </a:lnTo>
                <a:lnTo>
                  <a:pt x="2954" y="2094"/>
                </a:lnTo>
                <a:cubicBezTo>
                  <a:pt x="2710" y="1789"/>
                  <a:pt x="2509" y="1502"/>
                  <a:pt x="2509" y="1077"/>
                </a:cubicBezTo>
                <a:cubicBezTo>
                  <a:pt x="2509" y="854"/>
                  <a:pt x="2576" y="664"/>
                  <a:pt x="2702" y="526"/>
                </a:cubicBezTo>
                <a:cubicBezTo>
                  <a:pt x="2827" y="390"/>
                  <a:pt x="3006" y="315"/>
                  <a:pt x="3206" y="315"/>
                </a:cubicBezTo>
                <a:cubicBezTo>
                  <a:pt x="3407" y="315"/>
                  <a:pt x="3573" y="391"/>
                  <a:pt x="3686" y="536"/>
                </a:cubicBezTo>
                <a:close/>
                <a:moveTo>
                  <a:pt x="4739" y="6834"/>
                </a:moveTo>
                <a:lnTo>
                  <a:pt x="4739" y="6834"/>
                </a:lnTo>
                <a:lnTo>
                  <a:pt x="4694" y="6872"/>
                </a:lnTo>
                <a:cubicBezTo>
                  <a:pt x="4566" y="6981"/>
                  <a:pt x="4425" y="7090"/>
                  <a:pt x="4266" y="7190"/>
                </a:cubicBezTo>
                <a:lnTo>
                  <a:pt x="4471" y="7190"/>
                </a:lnTo>
                <a:cubicBezTo>
                  <a:pt x="4562" y="7127"/>
                  <a:pt x="4645" y="7062"/>
                  <a:pt x="4723" y="6998"/>
                </a:cubicBezTo>
                <a:lnTo>
                  <a:pt x="4875" y="7190"/>
                </a:lnTo>
                <a:lnTo>
                  <a:pt x="5021" y="7190"/>
                </a:lnTo>
                <a:lnTo>
                  <a:pt x="4739" y="6834"/>
                </a:lnTo>
                <a:close/>
                <a:moveTo>
                  <a:pt x="808" y="6922"/>
                </a:moveTo>
                <a:lnTo>
                  <a:pt x="808" y="6922"/>
                </a:lnTo>
                <a:cubicBezTo>
                  <a:pt x="361" y="6494"/>
                  <a:pt x="114" y="5887"/>
                  <a:pt x="114" y="5210"/>
                </a:cubicBezTo>
                <a:cubicBezTo>
                  <a:pt x="114" y="3993"/>
                  <a:pt x="907" y="3357"/>
                  <a:pt x="1682" y="2895"/>
                </a:cubicBezTo>
                <a:lnTo>
                  <a:pt x="1737" y="2862"/>
                </a:lnTo>
                <a:lnTo>
                  <a:pt x="1698" y="2811"/>
                </a:lnTo>
                <a:cubicBezTo>
                  <a:pt x="1361" y="2365"/>
                  <a:pt x="1033" y="1863"/>
                  <a:pt x="1033" y="1061"/>
                </a:cubicBezTo>
                <a:cubicBezTo>
                  <a:pt x="1033" y="673"/>
                  <a:pt x="1125" y="311"/>
                  <a:pt x="1298" y="0"/>
                </a:cubicBezTo>
                <a:lnTo>
                  <a:pt x="1168" y="0"/>
                </a:lnTo>
                <a:cubicBezTo>
                  <a:pt x="1005" y="315"/>
                  <a:pt x="918" y="676"/>
                  <a:pt x="918" y="1061"/>
                </a:cubicBezTo>
                <a:cubicBezTo>
                  <a:pt x="918" y="1866"/>
                  <a:pt x="1247" y="2397"/>
                  <a:pt x="1569" y="2829"/>
                </a:cubicBezTo>
                <a:cubicBezTo>
                  <a:pt x="783" y="3305"/>
                  <a:pt x="0" y="3965"/>
                  <a:pt x="0" y="5210"/>
                </a:cubicBezTo>
                <a:cubicBezTo>
                  <a:pt x="0" y="5918"/>
                  <a:pt x="258" y="6555"/>
                  <a:pt x="729" y="7005"/>
                </a:cubicBezTo>
                <a:cubicBezTo>
                  <a:pt x="798" y="7071"/>
                  <a:pt x="872" y="7133"/>
                  <a:pt x="949" y="7190"/>
                </a:cubicBezTo>
                <a:lnTo>
                  <a:pt x="1151" y="7190"/>
                </a:lnTo>
                <a:cubicBezTo>
                  <a:pt x="1027" y="7112"/>
                  <a:pt x="913" y="7022"/>
                  <a:pt x="808" y="6922"/>
                </a:cubicBezTo>
                <a:close/>
                <a:moveTo>
                  <a:pt x="5046" y="0"/>
                </a:moveTo>
                <a:lnTo>
                  <a:pt x="5046" y="0"/>
                </a:lnTo>
                <a:lnTo>
                  <a:pt x="5173" y="0"/>
                </a:lnTo>
                <a:cubicBezTo>
                  <a:pt x="5308" y="289"/>
                  <a:pt x="5379" y="616"/>
                  <a:pt x="5379" y="962"/>
                </a:cubicBezTo>
                <a:cubicBezTo>
                  <a:pt x="5379" y="2107"/>
                  <a:pt x="4671" y="2679"/>
                  <a:pt x="3930" y="3157"/>
                </a:cubicBezTo>
                <a:lnTo>
                  <a:pt x="5058" y="4611"/>
                </a:lnTo>
                <a:lnTo>
                  <a:pt x="6673" y="3291"/>
                </a:lnTo>
                <a:lnTo>
                  <a:pt x="6672" y="3439"/>
                </a:lnTo>
                <a:lnTo>
                  <a:pt x="5039" y="4774"/>
                </a:lnTo>
                <a:lnTo>
                  <a:pt x="3763" y="3128"/>
                </a:lnTo>
                <a:lnTo>
                  <a:pt x="3816" y="3095"/>
                </a:lnTo>
                <a:cubicBezTo>
                  <a:pt x="4181" y="2862"/>
                  <a:pt x="4556" y="2599"/>
                  <a:pt x="4828" y="2257"/>
                </a:cubicBezTo>
                <a:cubicBezTo>
                  <a:pt x="5122" y="1888"/>
                  <a:pt x="5264" y="1464"/>
                  <a:pt x="5264" y="962"/>
                </a:cubicBezTo>
                <a:cubicBezTo>
                  <a:pt x="5264" y="614"/>
                  <a:pt x="5189" y="285"/>
                  <a:pt x="5046"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8" name="Google Shape;18;p46"/>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19" name="Google Shape;19;p46"/>
          <p:cNvSpPr/>
          <p:nvPr/>
        </p:nvSpPr>
        <p:spPr>
          <a:xfrm>
            <a:off x="442912" y="1504950"/>
            <a:ext cx="54738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0" name="Google Shape;20;p46"/>
          <p:cNvSpPr txBox="1"/>
          <p:nvPr>
            <p:ph type="ctrTitle"/>
          </p:nvPr>
        </p:nvSpPr>
        <p:spPr>
          <a:xfrm>
            <a:off x="442912" y="1733550"/>
            <a:ext cx="5473800" cy="1695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3600"/>
              <a:buFont typeface="Georgia"/>
              <a:buNone/>
              <a:defRPr sz="36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 name="Google Shape;21;p46"/>
          <p:cNvSpPr txBox="1"/>
          <p:nvPr>
            <p:ph idx="1" type="subTitle"/>
          </p:nvPr>
        </p:nvSpPr>
        <p:spPr>
          <a:xfrm>
            <a:off x="442913" y="3657600"/>
            <a:ext cx="3528900" cy="685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None/>
              <a:defRPr b="0" sz="1400">
                <a:solidFill>
                  <a:schemeClr val="dk1"/>
                </a:solidFill>
              </a:defRPr>
            </a:lvl1pPr>
            <a:lvl2pPr lvl="1" rtl="0" algn="l">
              <a:lnSpc>
                <a:spcPct val="100000"/>
              </a:lnSpc>
              <a:spcBef>
                <a:spcPts val="0"/>
              </a:spcBef>
              <a:spcAft>
                <a:spcPts val="0"/>
              </a:spcAft>
              <a:buClr>
                <a:schemeClr val="dk1"/>
              </a:buClr>
              <a:buSzPts val="1400"/>
              <a:buNone/>
              <a:defRPr sz="1400">
                <a:solidFill>
                  <a:schemeClr val="dk1"/>
                </a:solidFill>
              </a:defRPr>
            </a:lvl2pPr>
            <a:lvl3pPr lvl="2" rtl="0" algn="l">
              <a:lnSpc>
                <a:spcPct val="100000"/>
              </a:lnSpc>
              <a:spcBef>
                <a:spcPts val="0"/>
              </a:spcBef>
              <a:spcAft>
                <a:spcPts val="0"/>
              </a:spcAft>
              <a:buClr>
                <a:schemeClr val="dk1"/>
              </a:buClr>
              <a:buSzPts val="1400"/>
              <a:buNone/>
              <a:defRPr sz="1400">
                <a:solidFill>
                  <a:schemeClr val="dk1"/>
                </a:solidFill>
              </a:defRPr>
            </a:lvl3pPr>
            <a:lvl4pPr lvl="3" rtl="0" algn="l">
              <a:lnSpc>
                <a:spcPct val="100000"/>
              </a:lnSpc>
              <a:spcBef>
                <a:spcPts val="0"/>
              </a:spcBef>
              <a:spcAft>
                <a:spcPts val="0"/>
              </a:spcAft>
              <a:buClr>
                <a:schemeClr val="dk1"/>
              </a:buClr>
              <a:buSzPts val="1400"/>
              <a:buNone/>
              <a:defRPr sz="1400">
                <a:solidFill>
                  <a:schemeClr val="dk1"/>
                </a:solidFill>
              </a:defRPr>
            </a:lvl4pPr>
            <a:lvl5pPr lvl="4" rtl="0" algn="l">
              <a:lnSpc>
                <a:spcPct val="100000"/>
              </a:lnSpc>
              <a:spcBef>
                <a:spcPts val="0"/>
              </a:spcBef>
              <a:spcAft>
                <a:spcPts val="0"/>
              </a:spcAft>
              <a:buClr>
                <a:schemeClr val="dk1"/>
              </a:buClr>
              <a:buSzPts val="1400"/>
              <a:buNone/>
              <a:defRPr sz="1400">
                <a:solidFill>
                  <a:schemeClr val="dk1"/>
                </a:solidFill>
              </a:defRPr>
            </a:lvl5pPr>
            <a:lvl6pPr lvl="5" rtl="0" algn="l">
              <a:lnSpc>
                <a:spcPct val="100000"/>
              </a:lnSpc>
              <a:spcBef>
                <a:spcPts val="0"/>
              </a:spcBef>
              <a:spcAft>
                <a:spcPts val="0"/>
              </a:spcAft>
              <a:buClr>
                <a:schemeClr val="dk1"/>
              </a:buClr>
              <a:buSzPts val="1400"/>
              <a:buNone/>
              <a:defRPr sz="1400">
                <a:solidFill>
                  <a:schemeClr val="dk1"/>
                </a:solidFill>
              </a:defRPr>
            </a:lvl6pPr>
            <a:lvl7pPr lvl="6" rtl="0" algn="l">
              <a:lnSpc>
                <a:spcPct val="100000"/>
              </a:lnSpc>
              <a:spcBef>
                <a:spcPts val="0"/>
              </a:spcBef>
              <a:spcAft>
                <a:spcPts val="0"/>
              </a:spcAft>
              <a:buClr>
                <a:schemeClr val="dk1"/>
              </a:buClr>
              <a:buSzPts val="1400"/>
              <a:buNone/>
              <a:defRPr sz="1400">
                <a:solidFill>
                  <a:schemeClr val="dk1"/>
                </a:solidFill>
              </a:defRPr>
            </a:lvl7pPr>
            <a:lvl8pPr lvl="7" rtl="0" algn="l">
              <a:lnSpc>
                <a:spcPct val="100000"/>
              </a:lnSpc>
              <a:spcBef>
                <a:spcPts val="0"/>
              </a:spcBef>
              <a:spcAft>
                <a:spcPts val="0"/>
              </a:spcAft>
              <a:buClr>
                <a:schemeClr val="dk1"/>
              </a:buClr>
              <a:buSzPts val="1400"/>
              <a:buNone/>
              <a:defRPr sz="1400">
                <a:solidFill>
                  <a:schemeClr val="dk1"/>
                </a:solidFill>
              </a:defRPr>
            </a:lvl8pPr>
            <a:lvl9pPr lvl="8" rtl="0" algn="l">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 Column">
    <p:spTree>
      <p:nvGrpSpPr>
        <p:cNvPr id="79" name="Shape 79"/>
        <p:cNvGrpSpPr/>
        <p:nvPr/>
      </p:nvGrpSpPr>
      <p:grpSpPr>
        <a:xfrm>
          <a:off x="0" y="0"/>
          <a:ext cx="0" cy="0"/>
          <a:chOff x="0" y="0"/>
          <a:chExt cx="0" cy="0"/>
        </a:xfrm>
      </p:grpSpPr>
      <p:sp>
        <p:nvSpPr>
          <p:cNvPr id="80" name="Google Shape;80;p55"/>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 name="Google Shape;81;p55"/>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82" name="Google Shape;82;p55"/>
          <p:cNvSpPr txBox="1"/>
          <p:nvPr>
            <p:ph idx="2" type="body"/>
          </p:nvPr>
        </p:nvSpPr>
        <p:spPr>
          <a:xfrm>
            <a:off x="438912" y="1733550"/>
            <a:ext cx="95433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83" name="Google Shape;83;p55"/>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84" name="Google Shape;84;p5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85" name="Shape 85"/>
        <p:cNvGrpSpPr/>
        <p:nvPr/>
      </p:nvGrpSpPr>
      <p:grpSpPr>
        <a:xfrm>
          <a:off x="0" y="0"/>
          <a:ext cx="0" cy="0"/>
          <a:chOff x="0" y="0"/>
          <a:chExt cx="0" cy="0"/>
        </a:xfrm>
      </p:grpSpPr>
      <p:sp>
        <p:nvSpPr>
          <p:cNvPr id="86" name="Google Shape;86;p56"/>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7" name="Google Shape;87;p56"/>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88" name="Google Shape;88;p56"/>
          <p:cNvSpPr txBox="1"/>
          <p:nvPr>
            <p:ph idx="2" type="body"/>
          </p:nvPr>
        </p:nvSpPr>
        <p:spPr>
          <a:xfrm>
            <a:off x="438912" y="1733550"/>
            <a:ext cx="54774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89" name="Google Shape;89;p56"/>
          <p:cNvSpPr txBox="1"/>
          <p:nvPr>
            <p:ph idx="3" type="body"/>
          </p:nvPr>
        </p:nvSpPr>
        <p:spPr>
          <a:xfrm>
            <a:off x="6272784" y="1733550"/>
            <a:ext cx="54774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90" name="Google Shape;90;p56"/>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91" name="Google Shape;91;p56"/>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Case Study">
  <p:cSld name="Three Columns - Case Study">
    <p:spTree>
      <p:nvGrpSpPr>
        <p:cNvPr id="92" name="Shape 92"/>
        <p:cNvGrpSpPr/>
        <p:nvPr/>
      </p:nvGrpSpPr>
      <p:grpSpPr>
        <a:xfrm>
          <a:off x="0" y="0"/>
          <a:ext cx="0" cy="0"/>
          <a:chOff x="0" y="0"/>
          <a:chExt cx="0" cy="0"/>
        </a:xfrm>
      </p:grpSpPr>
      <p:sp>
        <p:nvSpPr>
          <p:cNvPr id="93" name="Google Shape;93;p57"/>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p57"/>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95" name="Google Shape;95;p57"/>
          <p:cNvSpPr txBox="1"/>
          <p:nvPr>
            <p:ph idx="2" type="body"/>
          </p:nvPr>
        </p:nvSpPr>
        <p:spPr>
          <a:xfrm>
            <a:off x="442913" y="1733550"/>
            <a:ext cx="35295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96" name="Google Shape;96;p57"/>
          <p:cNvSpPr txBox="1"/>
          <p:nvPr>
            <p:ph idx="3" type="body"/>
          </p:nvPr>
        </p:nvSpPr>
        <p:spPr>
          <a:xfrm>
            <a:off x="4332288" y="1733550"/>
            <a:ext cx="35295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97" name="Google Shape;97;p57"/>
          <p:cNvSpPr txBox="1"/>
          <p:nvPr>
            <p:ph idx="4" type="body"/>
          </p:nvPr>
        </p:nvSpPr>
        <p:spPr>
          <a:xfrm>
            <a:off x="8220076" y="1733550"/>
            <a:ext cx="35295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98" name="Google Shape;98;p57"/>
          <p:cNvSpPr txBox="1"/>
          <p:nvPr>
            <p:ph idx="5"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99" name="Google Shape;99;p57"/>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 White">
  <p:cSld name="Text and Three Columns - White">
    <p:spTree>
      <p:nvGrpSpPr>
        <p:cNvPr id="100" name="Shape 100"/>
        <p:cNvGrpSpPr/>
        <p:nvPr/>
      </p:nvGrpSpPr>
      <p:grpSpPr>
        <a:xfrm>
          <a:off x="0" y="0"/>
          <a:ext cx="0" cy="0"/>
          <a:chOff x="0" y="0"/>
          <a:chExt cx="0" cy="0"/>
        </a:xfrm>
      </p:grpSpPr>
      <p:sp>
        <p:nvSpPr>
          <p:cNvPr id="101" name="Google Shape;101;p58"/>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58"/>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03" name="Google Shape;103;p58"/>
          <p:cNvSpPr txBox="1"/>
          <p:nvPr>
            <p:ph idx="2" type="body"/>
          </p:nvPr>
        </p:nvSpPr>
        <p:spPr>
          <a:xfrm>
            <a:off x="438912" y="1733550"/>
            <a:ext cx="7422900" cy="15126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04" name="Google Shape;104;p58"/>
          <p:cNvSpPr/>
          <p:nvPr/>
        </p:nvSpPr>
        <p:spPr>
          <a:xfrm>
            <a:off x="442913" y="3429000"/>
            <a:ext cx="35295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05" name="Google Shape;105;p58"/>
          <p:cNvSpPr txBox="1"/>
          <p:nvPr>
            <p:ph idx="3" type="body"/>
          </p:nvPr>
        </p:nvSpPr>
        <p:spPr>
          <a:xfrm>
            <a:off x="442913"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rtl="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rtl="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rtl="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rtl="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rtl="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rtl="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rtl="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106" name="Google Shape;106;p58"/>
          <p:cNvSpPr/>
          <p:nvPr/>
        </p:nvSpPr>
        <p:spPr>
          <a:xfrm>
            <a:off x="4332288" y="3429000"/>
            <a:ext cx="35295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07" name="Google Shape;107;p58"/>
          <p:cNvSpPr txBox="1"/>
          <p:nvPr>
            <p:ph idx="4" type="body"/>
          </p:nvPr>
        </p:nvSpPr>
        <p:spPr>
          <a:xfrm>
            <a:off x="4332288"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rtl="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rtl="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rtl="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rtl="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rtl="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rtl="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rtl="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108" name="Google Shape;108;p58"/>
          <p:cNvSpPr/>
          <p:nvPr/>
        </p:nvSpPr>
        <p:spPr>
          <a:xfrm>
            <a:off x="8220076" y="3429000"/>
            <a:ext cx="35295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09" name="Google Shape;109;p58"/>
          <p:cNvSpPr txBox="1"/>
          <p:nvPr>
            <p:ph idx="5" type="body"/>
          </p:nvPr>
        </p:nvSpPr>
        <p:spPr>
          <a:xfrm>
            <a:off x="8220076"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rtl="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rtl="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rtl="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rtl="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rtl="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rtl="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rtl="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110" name="Google Shape;110;p58"/>
          <p:cNvSpPr txBox="1"/>
          <p:nvPr>
            <p:ph idx="6"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11" name="Google Shape;111;p58"/>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 Black" showMasterSp="0">
  <p:cSld name="Text and Three Columns - Black">
    <p:bg>
      <p:bgPr>
        <a:solidFill>
          <a:srgbClr val="000000"/>
        </a:solidFill>
      </p:bgPr>
    </p:bg>
    <p:spTree>
      <p:nvGrpSpPr>
        <p:cNvPr id="112" name="Shape 112"/>
        <p:cNvGrpSpPr/>
        <p:nvPr/>
      </p:nvGrpSpPr>
      <p:grpSpPr>
        <a:xfrm>
          <a:off x="0" y="0"/>
          <a:ext cx="0" cy="0"/>
          <a:chOff x="0" y="0"/>
          <a:chExt cx="0" cy="0"/>
        </a:xfrm>
      </p:grpSpPr>
      <p:sp>
        <p:nvSpPr>
          <p:cNvPr id="113" name="Google Shape;113;p59"/>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p59"/>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D93954"/>
              </a:buClr>
              <a:buSzPts val="1800"/>
              <a:buNone/>
              <a:defRPr b="1" sz="1800">
                <a:solidFill>
                  <a:srgbClr val="D93954"/>
                </a:solidFill>
              </a:defRPr>
            </a:lvl1pPr>
            <a:lvl2pPr lvl="1" rtl="0" algn="l">
              <a:lnSpc>
                <a:spcPct val="100000"/>
              </a:lnSpc>
              <a:spcBef>
                <a:spcPts val="0"/>
              </a:spcBef>
              <a:spcAft>
                <a:spcPts val="0"/>
              </a:spcAft>
              <a:buClr>
                <a:srgbClr val="D93954"/>
              </a:buClr>
              <a:buSzPts val="1800"/>
              <a:buNone/>
              <a:defRPr b="1" sz="1800">
                <a:solidFill>
                  <a:srgbClr val="D93954"/>
                </a:solidFill>
              </a:defRPr>
            </a:lvl2pPr>
            <a:lvl3pPr lvl="2" rtl="0" algn="l">
              <a:lnSpc>
                <a:spcPct val="100000"/>
              </a:lnSpc>
              <a:spcBef>
                <a:spcPts val="0"/>
              </a:spcBef>
              <a:spcAft>
                <a:spcPts val="0"/>
              </a:spcAft>
              <a:buClr>
                <a:srgbClr val="D93954"/>
              </a:buClr>
              <a:buSzPts val="1800"/>
              <a:buNone/>
              <a:defRPr b="1" sz="1800">
                <a:solidFill>
                  <a:srgbClr val="D93954"/>
                </a:solidFill>
              </a:defRPr>
            </a:lvl3pPr>
            <a:lvl4pPr lvl="3" rtl="0" algn="l">
              <a:lnSpc>
                <a:spcPct val="100000"/>
              </a:lnSpc>
              <a:spcBef>
                <a:spcPts val="0"/>
              </a:spcBef>
              <a:spcAft>
                <a:spcPts val="0"/>
              </a:spcAft>
              <a:buClr>
                <a:srgbClr val="D93954"/>
              </a:buClr>
              <a:buSzPts val="1800"/>
              <a:buNone/>
              <a:defRPr b="1" sz="1800">
                <a:solidFill>
                  <a:srgbClr val="D93954"/>
                </a:solidFill>
              </a:defRPr>
            </a:lvl4pPr>
            <a:lvl5pPr lvl="4" rtl="0" algn="l">
              <a:lnSpc>
                <a:spcPct val="100000"/>
              </a:lnSpc>
              <a:spcBef>
                <a:spcPts val="0"/>
              </a:spcBef>
              <a:spcAft>
                <a:spcPts val="0"/>
              </a:spcAft>
              <a:buClr>
                <a:srgbClr val="D93954"/>
              </a:buClr>
              <a:buSzPts val="1800"/>
              <a:buNone/>
              <a:defRPr b="1" sz="1800">
                <a:solidFill>
                  <a:srgbClr val="D93954"/>
                </a:solidFill>
              </a:defRPr>
            </a:lvl5pPr>
            <a:lvl6pPr lvl="5" rtl="0" algn="l">
              <a:lnSpc>
                <a:spcPct val="100000"/>
              </a:lnSpc>
              <a:spcBef>
                <a:spcPts val="0"/>
              </a:spcBef>
              <a:spcAft>
                <a:spcPts val="0"/>
              </a:spcAft>
              <a:buClr>
                <a:srgbClr val="D93954"/>
              </a:buClr>
              <a:buSzPts val="1800"/>
              <a:buNone/>
              <a:defRPr b="1" sz="1800">
                <a:solidFill>
                  <a:srgbClr val="D93954"/>
                </a:solidFill>
              </a:defRPr>
            </a:lvl6pPr>
            <a:lvl7pPr lvl="6" rtl="0" algn="l">
              <a:lnSpc>
                <a:spcPct val="100000"/>
              </a:lnSpc>
              <a:spcBef>
                <a:spcPts val="0"/>
              </a:spcBef>
              <a:spcAft>
                <a:spcPts val="0"/>
              </a:spcAft>
              <a:buClr>
                <a:srgbClr val="D93954"/>
              </a:buClr>
              <a:buSzPts val="1800"/>
              <a:buNone/>
              <a:defRPr b="1" sz="1800">
                <a:solidFill>
                  <a:srgbClr val="D93954"/>
                </a:solidFill>
              </a:defRPr>
            </a:lvl7pPr>
            <a:lvl8pPr lvl="7" rtl="0" algn="l">
              <a:lnSpc>
                <a:spcPct val="100000"/>
              </a:lnSpc>
              <a:spcBef>
                <a:spcPts val="0"/>
              </a:spcBef>
              <a:spcAft>
                <a:spcPts val="0"/>
              </a:spcAft>
              <a:buClr>
                <a:srgbClr val="D93954"/>
              </a:buClr>
              <a:buSzPts val="1800"/>
              <a:buNone/>
              <a:defRPr b="1" sz="1800">
                <a:solidFill>
                  <a:srgbClr val="D93954"/>
                </a:solidFill>
              </a:defRPr>
            </a:lvl8pPr>
            <a:lvl9pPr lvl="8" rtl="0" algn="l">
              <a:lnSpc>
                <a:spcPct val="100000"/>
              </a:lnSpc>
              <a:spcBef>
                <a:spcPts val="0"/>
              </a:spcBef>
              <a:spcAft>
                <a:spcPts val="0"/>
              </a:spcAft>
              <a:buClr>
                <a:srgbClr val="D93954"/>
              </a:buClr>
              <a:buSzPts val="1800"/>
              <a:buNone/>
              <a:defRPr b="1" sz="1800">
                <a:solidFill>
                  <a:srgbClr val="D93954"/>
                </a:solidFill>
              </a:defRPr>
            </a:lvl9pPr>
          </a:lstStyle>
          <a:p/>
        </p:txBody>
      </p:sp>
      <p:sp>
        <p:nvSpPr>
          <p:cNvPr id="115" name="Google Shape;115;p59"/>
          <p:cNvSpPr txBox="1"/>
          <p:nvPr>
            <p:ph idx="2" type="body"/>
          </p:nvPr>
        </p:nvSpPr>
        <p:spPr>
          <a:xfrm>
            <a:off x="438912" y="1733550"/>
            <a:ext cx="7422900" cy="15126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Char char="•"/>
              <a:defRPr>
                <a:solidFill>
                  <a:schemeClr val="lt1"/>
                </a:solidFill>
              </a:defRPr>
            </a:lvl1pPr>
            <a:lvl2pPr indent="-330200" lvl="1" marL="914400" rtl="0" algn="l">
              <a:lnSpc>
                <a:spcPct val="100000"/>
              </a:lnSpc>
              <a:spcBef>
                <a:spcPts val="600"/>
              </a:spcBef>
              <a:spcAft>
                <a:spcPts val="0"/>
              </a:spcAft>
              <a:buClr>
                <a:schemeClr val="lt1"/>
              </a:buClr>
              <a:buSzPts val="1600"/>
              <a:buChar char="–"/>
              <a:defRPr>
                <a:solidFill>
                  <a:schemeClr val="lt1"/>
                </a:solidFill>
              </a:defRPr>
            </a:lvl2pPr>
            <a:lvl3pPr indent="-330200" lvl="2" marL="1371600" rtl="0" algn="l">
              <a:lnSpc>
                <a:spcPct val="100000"/>
              </a:lnSpc>
              <a:spcBef>
                <a:spcPts val="600"/>
              </a:spcBef>
              <a:spcAft>
                <a:spcPts val="0"/>
              </a:spcAft>
              <a:buClr>
                <a:schemeClr val="lt1"/>
              </a:buClr>
              <a:buSzPts val="1600"/>
              <a:buChar char="•"/>
              <a:defRPr>
                <a:solidFill>
                  <a:schemeClr val="lt1"/>
                </a:solidFill>
              </a:defRPr>
            </a:lvl3pPr>
            <a:lvl4pPr indent="-330200" lvl="3" marL="1828800" rtl="0" algn="l">
              <a:lnSpc>
                <a:spcPct val="100000"/>
              </a:lnSpc>
              <a:spcBef>
                <a:spcPts val="600"/>
              </a:spcBef>
              <a:spcAft>
                <a:spcPts val="0"/>
              </a:spcAft>
              <a:buClr>
                <a:schemeClr val="lt1"/>
              </a:buClr>
              <a:buSzPts val="1600"/>
              <a:buChar char="–"/>
              <a:defRPr>
                <a:solidFill>
                  <a:schemeClr val="lt1"/>
                </a:solidFill>
              </a:defRPr>
            </a:lvl4pPr>
            <a:lvl5pPr indent="-330200" lvl="4" marL="2286000" rtl="0" algn="l">
              <a:lnSpc>
                <a:spcPct val="100000"/>
              </a:lnSpc>
              <a:spcBef>
                <a:spcPts val="600"/>
              </a:spcBef>
              <a:spcAft>
                <a:spcPts val="0"/>
              </a:spcAft>
              <a:buClr>
                <a:schemeClr val="lt1"/>
              </a:buClr>
              <a:buSzPts val="16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16" name="Google Shape;116;p59"/>
          <p:cNvSpPr/>
          <p:nvPr/>
        </p:nvSpPr>
        <p:spPr>
          <a:xfrm>
            <a:off x="442913" y="3429000"/>
            <a:ext cx="35295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17" name="Google Shape;117;p59"/>
          <p:cNvSpPr txBox="1"/>
          <p:nvPr>
            <p:ph idx="3" type="body"/>
          </p:nvPr>
        </p:nvSpPr>
        <p:spPr>
          <a:xfrm>
            <a:off x="442913"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118" name="Google Shape;118;p59"/>
          <p:cNvSpPr/>
          <p:nvPr/>
        </p:nvSpPr>
        <p:spPr>
          <a:xfrm>
            <a:off x="4332288" y="3429000"/>
            <a:ext cx="35295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19" name="Google Shape;119;p59"/>
          <p:cNvSpPr txBox="1"/>
          <p:nvPr>
            <p:ph idx="4" type="body"/>
          </p:nvPr>
        </p:nvSpPr>
        <p:spPr>
          <a:xfrm>
            <a:off x="4332288"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120" name="Google Shape;120;p59"/>
          <p:cNvSpPr/>
          <p:nvPr/>
        </p:nvSpPr>
        <p:spPr>
          <a:xfrm>
            <a:off x="8220076" y="3429000"/>
            <a:ext cx="35295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21" name="Google Shape;121;p59"/>
          <p:cNvSpPr txBox="1"/>
          <p:nvPr>
            <p:ph idx="5" type="body"/>
          </p:nvPr>
        </p:nvSpPr>
        <p:spPr>
          <a:xfrm>
            <a:off x="8220076" y="3707362"/>
            <a:ext cx="3529500" cy="25107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122" name="Google Shape;122;p59"/>
          <p:cNvSpPr txBox="1"/>
          <p:nvPr>
            <p:ph idx="6"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123" name="Google Shape;123;p59"/>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59"/>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Four Columns">
    <p:spTree>
      <p:nvGrpSpPr>
        <p:cNvPr id="125" name="Shape 125"/>
        <p:cNvGrpSpPr/>
        <p:nvPr/>
      </p:nvGrpSpPr>
      <p:grpSpPr>
        <a:xfrm>
          <a:off x="0" y="0"/>
          <a:ext cx="0" cy="0"/>
          <a:chOff x="0" y="0"/>
          <a:chExt cx="0" cy="0"/>
        </a:xfrm>
      </p:grpSpPr>
      <p:sp>
        <p:nvSpPr>
          <p:cNvPr id="126" name="Google Shape;126;p60"/>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27" name="Google Shape;127;p60"/>
          <p:cNvSpPr txBox="1"/>
          <p:nvPr>
            <p:ph idx="2" type="body"/>
          </p:nvPr>
        </p:nvSpPr>
        <p:spPr>
          <a:xfrm>
            <a:off x="442913" y="1733550"/>
            <a:ext cx="25602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28" name="Google Shape;128;p60"/>
          <p:cNvSpPr txBox="1"/>
          <p:nvPr>
            <p:ph idx="3" type="body"/>
          </p:nvPr>
        </p:nvSpPr>
        <p:spPr>
          <a:xfrm>
            <a:off x="3360613" y="1733550"/>
            <a:ext cx="25602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29" name="Google Shape;129;p60"/>
          <p:cNvSpPr txBox="1"/>
          <p:nvPr>
            <p:ph idx="4" type="body"/>
          </p:nvPr>
        </p:nvSpPr>
        <p:spPr>
          <a:xfrm>
            <a:off x="6275388" y="1733550"/>
            <a:ext cx="25602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30" name="Google Shape;130;p60"/>
          <p:cNvSpPr txBox="1"/>
          <p:nvPr>
            <p:ph idx="5" type="body"/>
          </p:nvPr>
        </p:nvSpPr>
        <p:spPr>
          <a:xfrm>
            <a:off x="9190163" y="1733550"/>
            <a:ext cx="25602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31" name="Google Shape;131;p60"/>
          <p:cNvSpPr txBox="1"/>
          <p:nvPr>
            <p:ph idx="6"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32" name="Google Shape;132;p60"/>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3" name="Google Shape;133;p60"/>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lumns">
  <p:cSld name="Five Columns">
    <p:spTree>
      <p:nvGrpSpPr>
        <p:cNvPr id="134" name="Shape 134"/>
        <p:cNvGrpSpPr/>
        <p:nvPr/>
      </p:nvGrpSpPr>
      <p:grpSpPr>
        <a:xfrm>
          <a:off x="0" y="0"/>
          <a:ext cx="0" cy="0"/>
          <a:chOff x="0" y="0"/>
          <a:chExt cx="0" cy="0"/>
        </a:xfrm>
      </p:grpSpPr>
      <p:sp>
        <p:nvSpPr>
          <p:cNvPr id="135" name="Google Shape;135;p61"/>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36" name="Google Shape;136;p61"/>
          <p:cNvSpPr txBox="1"/>
          <p:nvPr>
            <p:ph idx="2" type="body"/>
          </p:nvPr>
        </p:nvSpPr>
        <p:spPr>
          <a:xfrm>
            <a:off x="442912" y="1733550"/>
            <a:ext cx="1995600" cy="4484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37" name="Google Shape;137;p61"/>
          <p:cNvSpPr txBox="1"/>
          <p:nvPr>
            <p:ph idx="3" type="body"/>
          </p:nvPr>
        </p:nvSpPr>
        <p:spPr>
          <a:xfrm>
            <a:off x="2777045" y="1733550"/>
            <a:ext cx="1975200" cy="4484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38" name="Google Shape;138;p61"/>
          <p:cNvSpPr txBox="1"/>
          <p:nvPr>
            <p:ph idx="4" type="body"/>
          </p:nvPr>
        </p:nvSpPr>
        <p:spPr>
          <a:xfrm>
            <a:off x="5111177" y="1733550"/>
            <a:ext cx="1975200" cy="4484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39" name="Google Shape;139;p61"/>
          <p:cNvSpPr txBox="1"/>
          <p:nvPr>
            <p:ph idx="5" type="body"/>
          </p:nvPr>
        </p:nvSpPr>
        <p:spPr>
          <a:xfrm>
            <a:off x="7445309" y="1733550"/>
            <a:ext cx="1975200" cy="4484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40" name="Google Shape;140;p61"/>
          <p:cNvSpPr txBox="1"/>
          <p:nvPr>
            <p:ph idx="6" type="body"/>
          </p:nvPr>
        </p:nvSpPr>
        <p:spPr>
          <a:xfrm>
            <a:off x="9779443" y="1733550"/>
            <a:ext cx="1975200" cy="4484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41" name="Google Shape;141;p61"/>
          <p:cNvSpPr txBox="1"/>
          <p:nvPr>
            <p:ph idx="7"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42" name="Google Shape;142;p61"/>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61"/>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eft">
  <p:cSld name="Sidebar Left">
    <p:spTree>
      <p:nvGrpSpPr>
        <p:cNvPr id="144" name="Shape 144"/>
        <p:cNvGrpSpPr/>
        <p:nvPr/>
      </p:nvGrpSpPr>
      <p:grpSpPr>
        <a:xfrm>
          <a:off x="0" y="0"/>
          <a:ext cx="0" cy="0"/>
          <a:chOff x="0" y="0"/>
          <a:chExt cx="0" cy="0"/>
        </a:xfrm>
      </p:grpSpPr>
      <p:sp>
        <p:nvSpPr>
          <p:cNvPr id="145" name="Google Shape;145;p62"/>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46" name="Google Shape;146;p62"/>
          <p:cNvSpPr txBox="1"/>
          <p:nvPr>
            <p:ph idx="2" type="body"/>
          </p:nvPr>
        </p:nvSpPr>
        <p:spPr>
          <a:xfrm>
            <a:off x="442912" y="1733550"/>
            <a:ext cx="35295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47" name="Google Shape;147;p62"/>
          <p:cNvSpPr txBox="1"/>
          <p:nvPr>
            <p:ph idx="3" type="body"/>
          </p:nvPr>
        </p:nvSpPr>
        <p:spPr>
          <a:xfrm>
            <a:off x="4327525" y="1733550"/>
            <a:ext cx="74217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48" name="Google Shape;148;p62"/>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49" name="Google Shape;149;p62"/>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62"/>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Right">
  <p:cSld name="Sidebar Right">
    <p:spTree>
      <p:nvGrpSpPr>
        <p:cNvPr id="151" name="Shape 151"/>
        <p:cNvGrpSpPr/>
        <p:nvPr/>
      </p:nvGrpSpPr>
      <p:grpSpPr>
        <a:xfrm>
          <a:off x="0" y="0"/>
          <a:ext cx="0" cy="0"/>
          <a:chOff x="0" y="0"/>
          <a:chExt cx="0" cy="0"/>
        </a:xfrm>
      </p:grpSpPr>
      <p:sp>
        <p:nvSpPr>
          <p:cNvPr id="152" name="Google Shape;152;p63"/>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53" name="Google Shape;153;p63"/>
          <p:cNvSpPr txBox="1"/>
          <p:nvPr>
            <p:ph idx="2" type="body"/>
          </p:nvPr>
        </p:nvSpPr>
        <p:spPr>
          <a:xfrm>
            <a:off x="442912" y="1733550"/>
            <a:ext cx="74184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54" name="Google Shape;154;p63"/>
          <p:cNvSpPr txBox="1"/>
          <p:nvPr>
            <p:ph idx="3" type="body"/>
          </p:nvPr>
        </p:nvSpPr>
        <p:spPr>
          <a:xfrm>
            <a:off x="8219504" y="1733550"/>
            <a:ext cx="3529500" cy="4484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55" name="Google Shape;155;p63"/>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56" name="Google Shape;156;p63"/>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7" name="Google Shape;157;p63"/>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hoto">
  <p:cSld name="Sidebar Photo">
    <p:spTree>
      <p:nvGrpSpPr>
        <p:cNvPr id="158" name="Shape 158"/>
        <p:cNvGrpSpPr/>
        <p:nvPr/>
      </p:nvGrpSpPr>
      <p:grpSpPr>
        <a:xfrm>
          <a:off x="0" y="0"/>
          <a:ext cx="0" cy="0"/>
          <a:chOff x="0" y="0"/>
          <a:chExt cx="0" cy="0"/>
        </a:xfrm>
      </p:grpSpPr>
      <p:sp>
        <p:nvSpPr>
          <p:cNvPr id="159" name="Google Shape;159;p64"/>
          <p:cNvSpPr/>
          <p:nvPr/>
        </p:nvSpPr>
        <p:spPr>
          <a:xfrm>
            <a:off x="8218488" y="0"/>
            <a:ext cx="3973500"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60" name="Google Shape;160;p64"/>
          <p:cNvSpPr txBox="1"/>
          <p:nvPr>
            <p:ph type="title"/>
          </p:nvPr>
        </p:nvSpPr>
        <p:spPr>
          <a:xfrm>
            <a:off x="442914" y="173620"/>
            <a:ext cx="74184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1" name="Google Shape;161;p64"/>
          <p:cNvSpPr txBox="1"/>
          <p:nvPr>
            <p:ph idx="1" type="subTitle"/>
          </p:nvPr>
        </p:nvSpPr>
        <p:spPr>
          <a:xfrm>
            <a:off x="442914" y="1276212"/>
            <a:ext cx="74184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62" name="Google Shape;162;p64"/>
          <p:cNvSpPr txBox="1"/>
          <p:nvPr>
            <p:ph idx="2" type="body"/>
          </p:nvPr>
        </p:nvSpPr>
        <p:spPr>
          <a:xfrm>
            <a:off x="438911" y="1733550"/>
            <a:ext cx="7422300" cy="44832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63" name="Google Shape;163;p64"/>
          <p:cNvSpPr txBox="1"/>
          <p:nvPr>
            <p:ph idx="3" type="body"/>
          </p:nvPr>
        </p:nvSpPr>
        <p:spPr>
          <a:xfrm>
            <a:off x="2432304" y="6355077"/>
            <a:ext cx="54291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64" name="Google Shape;164;p64"/>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ack 2" showMasterSp="0">
  <p:cSld name="Title Slide - Black 2">
    <p:bg>
      <p:bgPr>
        <a:solidFill>
          <a:srgbClr val="000000"/>
        </a:solidFill>
      </p:bgPr>
    </p:bg>
    <p:spTree>
      <p:nvGrpSpPr>
        <p:cNvPr id="22" name="Shape 22"/>
        <p:cNvGrpSpPr/>
        <p:nvPr/>
      </p:nvGrpSpPr>
      <p:grpSpPr>
        <a:xfrm>
          <a:off x="0" y="0"/>
          <a:ext cx="0" cy="0"/>
          <a:chOff x="0" y="0"/>
          <a:chExt cx="0" cy="0"/>
        </a:xfrm>
      </p:grpSpPr>
      <p:sp>
        <p:nvSpPr>
          <p:cNvPr id="23" name="Google Shape;23;p47"/>
          <p:cNvSpPr/>
          <p:nvPr/>
        </p:nvSpPr>
        <p:spPr>
          <a:xfrm>
            <a:off x="5827941" y="0"/>
            <a:ext cx="6364057" cy="6858002"/>
          </a:xfrm>
          <a:custGeom>
            <a:rect b="b" l="l" r="r" t="t"/>
            <a:pathLst>
              <a:path extrusionOk="0" h="7190" w="6673">
                <a:moveTo>
                  <a:pt x="6670" y="5395"/>
                </a:moveTo>
                <a:lnTo>
                  <a:pt x="6670" y="5395"/>
                </a:lnTo>
                <a:lnTo>
                  <a:pt x="6670" y="5246"/>
                </a:lnTo>
                <a:lnTo>
                  <a:pt x="5899" y="5882"/>
                </a:lnTo>
                <a:lnTo>
                  <a:pt x="6669" y="6875"/>
                </a:lnTo>
                <a:lnTo>
                  <a:pt x="6669" y="6688"/>
                </a:lnTo>
                <a:lnTo>
                  <a:pt x="6057" y="5899"/>
                </a:lnTo>
                <a:lnTo>
                  <a:pt x="6670" y="5395"/>
                </a:lnTo>
                <a:close/>
                <a:moveTo>
                  <a:pt x="3741" y="5685"/>
                </a:moveTo>
                <a:lnTo>
                  <a:pt x="3741" y="5685"/>
                </a:lnTo>
                <a:lnTo>
                  <a:pt x="2504" y="4074"/>
                </a:lnTo>
                <a:cubicBezTo>
                  <a:pt x="1944" y="4452"/>
                  <a:pt x="1836" y="4750"/>
                  <a:pt x="1836" y="5161"/>
                </a:cubicBezTo>
                <a:cubicBezTo>
                  <a:pt x="1836" y="5432"/>
                  <a:pt x="1932" y="5664"/>
                  <a:pt x="2113" y="5830"/>
                </a:cubicBezTo>
                <a:cubicBezTo>
                  <a:pt x="2282" y="5986"/>
                  <a:pt x="2513" y="6071"/>
                  <a:pt x="2763" y="6071"/>
                </a:cubicBezTo>
                <a:cubicBezTo>
                  <a:pt x="3180" y="6071"/>
                  <a:pt x="3515" y="5861"/>
                  <a:pt x="3741" y="5685"/>
                </a:cubicBezTo>
                <a:close/>
                <a:moveTo>
                  <a:pt x="2530" y="3919"/>
                </a:moveTo>
                <a:lnTo>
                  <a:pt x="2530" y="3919"/>
                </a:lnTo>
                <a:lnTo>
                  <a:pt x="3901" y="5705"/>
                </a:lnTo>
                <a:lnTo>
                  <a:pt x="3857" y="5740"/>
                </a:lnTo>
                <a:cubicBezTo>
                  <a:pt x="3482" y="6040"/>
                  <a:pt x="3124" y="6186"/>
                  <a:pt x="2763" y="6186"/>
                </a:cubicBezTo>
                <a:cubicBezTo>
                  <a:pt x="2245" y="6186"/>
                  <a:pt x="1722" y="5834"/>
                  <a:pt x="1722" y="5161"/>
                </a:cubicBezTo>
                <a:cubicBezTo>
                  <a:pt x="1722" y="4566"/>
                  <a:pt x="2002" y="4266"/>
                  <a:pt x="2485" y="3948"/>
                </a:cubicBezTo>
                <a:lnTo>
                  <a:pt x="2530" y="3919"/>
                </a:lnTo>
                <a:close/>
                <a:moveTo>
                  <a:pt x="3206" y="429"/>
                </a:moveTo>
                <a:lnTo>
                  <a:pt x="3206" y="429"/>
                </a:lnTo>
                <a:cubicBezTo>
                  <a:pt x="2857" y="429"/>
                  <a:pt x="2623" y="690"/>
                  <a:pt x="2623" y="1077"/>
                </a:cubicBezTo>
                <a:cubicBezTo>
                  <a:pt x="2623" y="1448"/>
                  <a:pt x="2790" y="1701"/>
                  <a:pt x="3012" y="1983"/>
                </a:cubicBezTo>
                <a:cubicBezTo>
                  <a:pt x="3463" y="1713"/>
                  <a:pt x="3722" y="1464"/>
                  <a:pt x="3722" y="1028"/>
                </a:cubicBezTo>
                <a:cubicBezTo>
                  <a:pt x="3722" y="587"/>
                  <a:pt x="3456" y="429"/>
                  <a:pt x="3206" y="429"/>
                </a:cubicBezTo>
                <a:close/>
                <a:moveTo>
                  <a:pt x="3686" y="536"/>
                </a:moveTo>
                <a:lnTo>
                  <a:pt x="3686" y="536"/>
                </a:lnTo>
                <a:cubicBezTo>
                  <a:pt x="3783" y="661"/>
                  <a:pt x="3837" y="836"/>
                  <a:pt x="3837" y="1028"/>
                </a:cubicBezTo>
                <a:cubicBezTo>
                  <a:pt x="3837" y="1531"/>
                  <a:pt x="3527" y="1814"/>
                  <a:pt x="3027" y="2107"/>
                </a:cubicBezTo>
                <a:lnTo>
                  <a:pt x="2985" y="2132"/>
                </a:lnTo>
                <a:lnTo>
                  <a:pt x="2954" y="2094"/>
                </a:lnTo>
                <a:cubicBezTo>
                  <a:pt x="2710" y="1789"/>
                  <a:pt x="2509" y="1502"/>
                  <a:pt x="2509" y="1077"/>
                </a:cubicBezTo>
                <a:cubicBezTo>
                  <a:pt x="2509" y="854"/>
                  <a:pt x="2576" y="664"/>
                  <a:pt x="2702" y="526"/>
                </a:cubicBezTo>
                <a:cubicBezTo>
                  <a:pt x="2827" y="390"/>
                  <a:pt x="3006" y="315"/>
                  <a:pt x="3206" y="315"/>
                </a:cubicBezTo>
                <a:cubicBezTo>
                  <a:pt x="3407" y="315"/>
                  <a:pt x="3573" y="391"/>
                  <a:pt x="3686" y="536"/>
                </a:cubicBezTo>
                <a:close/>
                <a:moveTo>
                  <a:pt x="4739" y="6834"/>
                </a:moveTo>
                <a:lnTo>
                  <a:pt x="4739" y="6834"/>
                </a:lnTo>
                <a:lnTo>
                  <a:pt x="4694" y="6872"/>
                </a:lnTo>
                <a:cubicBezTo>
                  <a:pt x="4566" y="6981"/>
                  <a:pt x="4425" y="7090"/>
                  <a:pt x="4266" y="7190"/>
                </a:cubicBezTo>
                <a:lnTo>
                  <a:pt x="4471" y="7190"/>
                </a:lnTo>
                <a:cubicBezTo>
                  <a:pt x="4562" y="7127"/>
                  <a:pt x="4645" y="7062"/>
                  <a:pt x="4723" y="6998"/>
                </a:cubicBezTo>
                <a:lnTo>
                  <a:pt x="4875" y="7190"/>
                </a:lnTo>
                <a:lnTo>
                  <a:pt x="5021" y="7190"/>
                </a:lnTo>
                <a:lnTo>
                  <a:pt x="4739" y="6834"/>
                </a:lnTo>
                <a:close/>
                <a:moveTo>
                  <a:pt x="808" y="6922"/>
                </a:moveTo>
                <a:lnTo>
                  <a:pt x="808" y="6922"/>
                </a:lnTo>
                <a:cubicBezTo>
                  <a:pt x="361" y="6494"/>
                  <a:pt x="114" y="5887"/>
                  <a:pt x="114" y="5210"/>
                </a:cubicBezTo>
                <a:cubicBezTo>
                  <a:pt x="114" y="3993"/>
                  <a:pt x="907" y="3357"/>
                  <a:pt x="1682" y="2895"/>
                </a:cubicBezTo>
                <a:lnTo>
                  <a:pt x="1737" y="2862"/>
                </a:lnTo>
                <a:lnTo>
                  <a:pt x="1698" y="2811"/>
                </a:lnTo>
                <a:cubicBezTo>
                  <a:pt x="1361" y="2365"/>
                  <a:pt x="1033" y="1863"/>
                  <a:pt x="1033" y="1061"/>
                </a:cubicBezTo>
                <a:cubicBezTo>
                  <a:pt x="1033" y="673"/>
                  <a:pt x="1125" y="311"/>
                  <a:pt x="1298" y="0"/>
                </a:cubicBezTo>
                <a:lnTo>
                  <a:pt x="1168" y="0"/>
                </a:lnTo>
                <a:cubicBezTo>
                  <a:pt x="1005" y="315"/>
                  <a:pt x="918" y="676"/>
                  <a:pt x="918" y="1061"/>
                </a:cubicBezTo>
                <a:cubicBezTo>
                  <a:pt x="918" y="1866"/>
                  <a:pt x="1247" y="2397"/>
                  <a:pt x="1569" y="2829"/>
                </a:cubicBezTo>
                <a:cubicBezTo>
                  <a:pt x="783" y="3305"/>
                  <a:pt x="0" y="3965"/>
                  <a:pt x="0" y="5210"/>
                </a:cubicBezTo>
                <a:cubicBezTo>
                  <a:pt x="0" y="5918"/>
                  <a:pt x="258" y="6555"/>
                  <a:pt x="729" y="7005"/>
                </a:cubicBezTo>
                <a:cubicBezTo>
                  <a:pt x="798" y="7071"/>
                  <a:pt x="872" y="7133"/>
                  <a:pt x="949" y="7190"/>
                </a:cubicBezTo>
                <a:lnTo>
                  <a:pt x="1151" y="7190"/>
                </a:lnTo>
                <a:cubicBezTo>
                  <a:pt x="1027" y="7112"/>
                  <a:pt x="913" y="7022"/>
                  <a:pt x="808" y="6922"/>
                </a:cubicBezTo>
                <a:close/>
                <a:moveTo>
                  <a:pt x="5046" y="0"/>
                </a:moveTo>
                <a:lnTo>
                  <a:pt x="5046" y="0"/>
                </a:lnTo>
                <a:lnTo>
                  <a:pt x="5173" y="0"/>
                </a:lnTo>
                <a:cubicBezTo>
                  <a:pt x="5308" y="289"/>
                  <a:pt x="5379" y="616"/>
                  <a:pt x="5379" y="962"/>
                </a:cubicBezTo>
                <a:cubicBezTo>
                  <a:pt x="5379" y="2107"/>
                  <a:pt x="4671" y="2679"/>
                  <a:pt x="3930" y="3157"/>
                </a:cubicBezTo>
                <a:lnTo>
                  <a:pt x="5058" y="4611"/>
                </a:lnTo>
                <a:lnTo>
                  <a:pt x="6673" y="3291"/>
                </a:lnTo>
                <a:lnTo>
                  <a:pt x="6672" y="3439"/>
                </a:lnTo>
                <a:lnTo>
                  <a:pt x="5039" y="4774"/>
                </a:lnTo>
                <a:lnTo>
                  <a:pt x="3763" y="3128"/>
                </a:lnTo>
                <a:lnTo>
                  <a:pt x="3816" y="3095"/>
                </a:lnTo>
                <a:cubicBezTo>
                  <a:pt x="4181" y="2862"/>
                  <a:pt x="4556" y="2599"/>
                  <a:pt x="4828" y="2257"/>
                </a:cubicBezTo>
                <a:cubicBezTo>
                  <a:pt x="5122" y="1888"/>
                  <a:pt x="5264" y="1464"/>
                  <a:pt x="5264" y="962"/>
                </a:cubicBezTo>
                <a:cubicBezTo>
                  <a:pt x="5264" y="614"/>
                  <a:pt x="5189" y="285"/>
                  <a:pt x="5046"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4" name="Google Shape;24;p47"/>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25" name="Google Shape;25;p47"/>
          <p:cNvSpPr/>
          <p:nvPr/>
        </p:nvSpPr>
        <p:spPr>
          <a:xfrm>
            <a:off x="442912" y="1504950"/>
            <a:ext cx="5473800" cy="91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6" name="Google Shape;26;p47"/>
          <p:cNvSpPr txBox="1"/>
          <p:nvPr>
            <p:ph type="ctrTitle"/>
          </p:nvPr>
        </p:nvSpPr>
        <p:spPr>
          <a:xfrm>
            <a:off x="442912" y="1733550"/>
            <a:ext cx="5473800" cy="1695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600"/>
              <a:buFont typeface="Georgia"/>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47"/>
          <p:cNvSpPr txBox="1"/>
          <p:nvPr>
            <p:ph idx="1" type="subTitle"/>
          </p:nvPr>
        </p:nvSpPr>
        <p:spPr>
          <a:xfrm>
            <a:off x="442913" y="4480560"/>
            <a:ext cx="3528900" cy="685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b="0" sz="1400">
                <a:solidFill>
                  <a:schemeClr val="lt1"/>
                </a:solidFill>
              </a:defRPr>
            </a:lvl1pPr>
            <a:lvl2pPr lvl="1" rtl="0" algn="l">
              <a:lnSpc>
                <a:spcPct val="100000"/>
              </a:lnSpc>
              <a:spcBef>
                <a:spcPts val="0"/>
              </a:spcBef>
              <a:spcAft>
                <a:spcPts val="0"/>
              </a:spcAft>
              <a:buClr>
                <a:schemeClr val="lt1"/>
              </a:buClr>
              <a:buSzPts val="1400"/>
              <a:buNone/>
              <a:defRPr sz="1400">
                <a:solidFill>
                  <a:schemeClr val="lt1"/>
                </a:solidFill>
              </a:defRPr>
            </a:lvl2pPr>
            <a:lvl3pPr lvl="2" rtl="0" algn="l">
              <a:lnSpc>
                <a:spcPct val="100000"/>
              </a:lnSpc>
              <a:spcBef>
                <a:spcPts val="0"/>
              </a:spcBef>
              <a:spcAft>
                <a:spcPts val="0"/>
              </a:spcAft>
              <a:buClr>
                <a:schemeClr val="lt1"/>
              </a:buClr>
              <a:buSzPts val="1400"/>
              <a:buNone/>
              <a:defRPr sz="1400">
                <a:solidFill>
                  <a:schemeClr val="lt1"/>
                </a:solidFill>
              </a:defRPr>
            </a:lvl3pPr>
            <a:lvl4pPr lvl="3" rtl="0" algn="l">
              <a:lnSpc>
                <a:spcPct val="100000"/>
              </a:lnSpc>
              <a:spcBef>
                <a:spcPts val="0"/>
              </a:spcBef>
              <a:spcAft>
                <a:spcPts val="0"/>
              </a:spcAft>
              <a:buClr>
                <a:schemeClr val="lt1"/>
              </a:buClr>
              <a:buSzPts val="1400"/>
              <a:buNone/>
              <a:defRPr sz="1400">
                <a:solidFill>
                  <a:schemeClr val="lt1"/>
                </a:solidFill>
              </a:defRPr>
            </a:lvl4pPr>
            <a:lvl5pPr lvl="4" rtl="0" algn="l">
              <a:lnSpc>
                <a:spcPct val="100000"/>
              </a:lnSpc>
              <a:spcBef>
                <a:spcPts val="0"/>
              </a:spcBef>
              <a:spcAft>
                <a:spcPts val="0"/>
              </a:spcAft>
              <a:buClr>
                <a:schemeClr val="lt1"/>
              </a:buClr>
              <a:buSzPts val="1400"/>
              <a:buNone/>
              <a:defRPr sz="1400">
                <a:solidFill>
                  <a:schemeClr val="lt1"/>
                </a:solidFill>
              </a:defRPr>
            </a:lvl5pPr>
            <a:lvl6pPr lvl="5" rtl="0" algn="l">
              <a:lnSpc>
                <a:spcPct val="100000"/>
              </a:lnSpc>
              <a:spcBef>
                <a:spcPts val="0"/>
              </a:spcBef>
              <a:spcAft>
                <a:spcPts val="0"/>
              </a:spcAft>
              <a:buClr>
                <a:schemeClr val="lt1"/>
              </a:buClr>
              <a:buSzPts val="1400"/>
              <a:buNone/>
              <a:defRPr sz="1400">
                <a:solidFill>
                  <a:schemeClr val="lt1"/>
                </a:solidFill>
              </a:defRPr>
            </a:lvl6pPr>
            <a:lvl7pPr lvl="6" rtl="0" algn="l">
              <a:lnSpc>
                <a:spcPct val="100000"/>
              </a:lnSpc>
              <a:spcBef>
                <a:spcPts val="0"/>
              </a:spcBef>
              <a:spcAft>
                <a:spcPts val="0"/>
              </a:spcAft>
              <a:buClr>
                <a:schemeClr val="lt1"/>
              </a:buClr>
              <a:buSzPts val="1400"/>
              <a:buNone/>
              <a:defRPr sz="1400">
                <a:solidFill>
                  <a:schemeClr val="lt1"/>
                </a:solidFill>
              </a:defRPr>
            </a:lvl7pPr>
            <a:lvl8pPr lvl="7" rtl="0" algn="l">
              <a:lnSpc>
                <a:spcPct val="100000"/>
              </a:lnSpc>
              <a:spcBef>
                <a:spcPts val="0"/>
              </a:spcBef>
              <a:spcAft>
                <a:spcPts val="0"/>
              </a:spcAft>
              <a:buClr>
                <a:schemeClr val="lt1"/>
              </a:buClr>
              <a:buSzPts val="1400"/>
              <a:buNone/>
              <a:defRPr sz="1400">
                <a:solidFill>
                  <a:schemeClr val="lt1"/>
                </a:solidFill>
              </a:defRPr>
            </a:lvl8pPr>
            <a:lvl9pPr lvl="8" rtl="0"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hree Columns">
  <p:cSld name="Image and Three Columns">
    <p:spTree>
      <p:nvGrpSpPr>
        <p:cNvPr id="165" name="Shape 165"/>
        <p:cNvGrpSpPr/>
        <p:nvPr/>
      </p:nvGrpSpPr>
      <p:grpSpPr>
        <a:xfrm>
          <a:off x="0" y="0"/>
          <a:ext cx="0" cy="0"/>
          <a:chOff x="0" y="0"/>
          <a:chExt cx="0" cy="0"/>
        </a:xfrm>
      </p:grpSpPr>
      <p:sp>
        <p:nvSpPr>
          <p:cNvPr id="166" name="Google Shape;166;p65"/>
          <p:cNvSpPr/>
          <p:nvPr/>
        </p:nvSpPr>
        <p:spPr>
          <a:xfrm>
            <a:off x="0" y="0"/>
            <a:ext cx="12192000" cy="27432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67" name="Google Shape;167;p65"/>
          <p:cNvSpPr/>
          <p:nvPr/>
        </p:nvSpPr>
        <p:spPr>
          <a:xfrm>
            <a:off x="-1" y="2743200"/>
            <a:ext cx="121920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68" name="Google Shape;168;p65"/>
          <p:cNvSpPr txBox="1"/>
          <p:nvPr>
            <p:ph type="title"/>
          </p:nvPr>
        </p:nvSpPr>
        <p:spPr>
          <a:xfrm>
            <a:off x="442913" y="390398"/>
            <a:ext cx="11306100" cy="1050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9" name="Google Shape;169;p65"/>
          <p:cNvSpPr txBox="1"/>
          <p:nvPr>
            <p:ph idx="1" type="body"/>
          </p:nvPr>
        </p:nvSpPr>
        <p:spPr>
          <a:xfrm>
            <a:off x="442913" y="3063240"/>
            <a:ext cx="3528900" cy="315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70" name="Google Shape;170;p65"/>
          <p:cNvSpPr txBox="1"/>
          <p:nvPr>
            <p:ph idx="2" type="body"/>
          </p:nvPr>
        </p:nvSpPr>
        <p:spPr>
          <a:xfrm>
            <a:off x="4332286" y="3063240"/>
            <a:ext cx="3528900" cy="315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71" name="Google Shape;171;p65"/>
          <p:cNvSpPr txBox="1"/>
          <p:nvPr>
            <p:ph idx="3" type="body"/>
          </p:nvPr>
        </p:nvSpPr>
        <p:spPr>
          <a:xfrm>
            <a:off x="8220073" y="3063240"/>
            <a:ext cx="3528900" cy="315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72" name="Google Shape;172;p65"/>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73" name="Google Shape;173;p6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and Text">
  <p:cSld name="Three Images and Text">
    <p:spTree>
      <p:nvGrpSpPr>
        <p:cNvPr id="174" name="Shape 174"/>
        <p:cNvGrpSpPr/>
        <p:nvPr/>
      </p:nvGrpSpPr>
      <p:grpSpPr>
        <a:xfrm>
          <a:off x="0" y="0"/>
          <a:ext cx="0" cy="0"/>
          <a:chOff x="0" y="0"/>
          <a:chExt cx="0" cy="0"/>
        </a:xfrm>
      </p:grpSpPr>
      <p:sp>
        <p:nvSpPr>
          <p:cNvPr id="175" name="Google Shape;175;p66"/>
          <p:cNvSpPr/>
          <p:nvPr/>
        </p:nvSpPr>
        <p:spPr>
          <a:xfrm>
            <a:off x="442911" y="1733550"/>
            <a:ext cx="3528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76" name="Google Shape;176;p66"/>
          <p:cNvSpPr/>
          <p:nvPr/>
        </p:nvSpPr>
        <p:spPr>
          <a:xfrm>
            <a:off x="4331493" y="1733550"/>
            <a:ext cx="3528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77" name="Google Shape;177;p66"/>
          <p:cNvSpPr/>
          <p:nvPr/>
        </p:nvSpPr>
        <p:spPr>
          <a:xfrm>
            <a:off x="8220074" y="1733550"/>
            <a:ext cx="3528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78" name="Google Shape;178;p66"/>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9" name="Google Shape;179;p66"/>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80" name="Google Shape;180;p66"/>
          <p:cNvSpPr/>
          <p:nvPr/>
        </p:nvSpPr>
        <p:spPr>
          <a:xfrm>
            <a:off x="443160" y="3562350"/>
            <a:ext cx="3528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81" name="Google Shape;181;p66"/>
          <p:cNvSpPr txBox="1"/>
          <p:nvPr>
            <p:ph idx="2" type="body"/>
          </p:nvPr>
        </p:nvSpPr>
        <p:spPr>
          <a:xfrm>
            <a:off x="442913" y="3840480"/>
            <a:ext cx="3528900" cy="23775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82" name="Google Shape;182;p66"/>
          <p:cNvSpPr/>
          <p:nvPr/>
        </p:nvSpPr>
        <p:spPr>
          <a:xfrm>
            <a:off x="4331494" y="3562350"/>
            <a:ext cx="3528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83" name="Google Shape;183;p66"/>
          <p:cNvSpPr txBox="1"/>
          <p:nvPr>
            <p:ph idx="3" type="body"/>
          </p:nvPr>
        </p:nvSpPr>
        <p:spPr>
          <a:xfrm>
            <a:off x="4331743" y="3840480"/>
            <a:ext cx="3528900" cy="23775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84" name="Google Shape;184;p66"/>
          <p:cNvSpPr/>
          <p:nvPr/>
        </p:nvSpPr>
        <p:spPr>
          <a:xfrm>
            <a:off x="8220323" y="3562350"/>
            <a:ext cx="3528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85" name="Google Shape;185;p66"/>
          <p:cNvSpPr txBox="1"/>
          <p:nvPr>
            <p:ph idx="4" type="body"/>
          </p:nvPr>
        </p:nvSpPr>
        <p:spPr>
          <a:xfrm>
            <a:off x="8220324" y="3840480"/>
            <a:ext cx="3528900" cy="23775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186" name="Google Shape;186;p66"/>
          <p:cNvSpPr txBox="1"/>
          <p:nvPr>
            <p:ph idx="5"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187" name="Google Shape;187;p66"/>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Images and Text">
  <p:cSld name="Five Images and Text">
    <p:spTree>
      <p:nvGrpSpPr>
        <p:cNvPr id="188" name="Shape 188"/>
        <p:cNvGrpSpPr/>
        <p:nvPr/>
      </p:nvGrpSpPr>
      <p:grpSpPr>
        <a:xfrm>
          <a:off x="0" y="0"/>
          <a:ext cx="0" cy="0"/>
          <a:chOff x="0" y="0"/>
          <a:chExt cx="0" cy="0"/>
        </a:xfrm>
      </p:grpSpPr>
      <p:sp>
        <p:nvSpPr>
          <p:cNvPr id="189" name="Google Shape;189;p67"/>
          <p:cNvSpPr/>
          <p:nvPr/>
        </p:nvSpPr>
        <p:spPr>
          <a:xfrm>
            <a:off x="442913" y="1733550"/>
            <a:ext cx="1974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90" name="Google Shape;190;p67"/>
          <p:cNvSpPr/>
          <p:nvPr/>
        </p:nvSpPr>
        <p:spPr>
          <a:xfrm>
            <a:off x="2775744" y="1733550"/>
            <a:ext cx="1974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91" name="Google Shape;191;p67"/>
          <p:cNvSpPr/>
          <p:nvPr/>
        </p:nvSpPr>
        <p:spPr>
          <a:xfrm>
            <a:off x="5108575" y="1733550"/>
            <a:ext cx="1974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92" name="Google Shape;192;p67"/>
          <p:cNvSpPr/>
          <p:nvPr/>
        </p:nvSpPr>
        <p:spPr>
          <a:xfrm>
            <a:off x="7441406" y="1733550"/>
            <a:ext cx="1974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93" name="Google Shape;193;p67"/>
          <p:cNvSpPr/>
          <p:nvPr/>
        </p:nvSpPr>
        <p:spPr>
          <a:xfrm>
            <a:off x="9774235" y="1733550"/>
            <a:ext cx="1974900"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194" name="Google Shape;194;p67"/>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195" name="Google Shape;195;p67"/>
          <p:cNvSpPr/>
          <p:nvPr/>
        </p:nvSpPr>
        <p:spPr>
          <a:xfrm>
            <a:off x="442913" y="3562350"/>
            <a:ext cx="1974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96" name="Google Shape;196;p67"/>
          <p:cNvSpPr txBox="1"/>
          <p:nvPr>
            <p:ph idx="2" type="body"/>
          </p:nvPr>
        </p:nvSpPr>
        <p:spPr>
          <a:xfrm>
            <a:off x="442914" y="3836669"/>
            <a:ext cx="1974900" cy="23793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97" name="Google Shape;197;p67"/>
          <p:cNvSpPr/>
          <p:nvPr/>
        </p:nvSpPr>
        <p:spPr>
          <a:xfrm>
            <a:off x="2777045" y="3562350"/>
            <a:ext cx="1974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98" name="Google Shape;198;p67"/>
          <p:cNvSpPr txBox="1"/>
          <p:nvPr>
            <p:ph idx="3" type="body"/>
          </p:nvPr>
        </p:nvSpPr>
        <p:spPr>
          <a:xfrm>
            <a:off x="2777045" y="3838575"/>
            <a:ext cx="1975200" cy="23793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199" name="Google Shape;199;p67"/>
          <p:cNvSpPr/>
          <p:nvPr/>
        </p:nvSpPr>
        <p:spPr>
          <a:xfrm>
            <a:off x="5111177" y="3562350"/>
            <a:ext cx="1974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00" name="Google Shape;200;p67"/>
          <p:cNvSpPr txBox="1"/>
          <p:nvPr>
            <p:ph idx="4" type="body"/>
          </p:nvPr>
        </p:nvSpPr>
        <p:spPr>
          <a:xfrm>
            <a:off x="5111177" y="3838575"/>
            <a:ext cx="1975200" cy="23793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201" name="Google Shape;201;p67"/>
          <p:cNvSpPr/>
          <p:nvPr/>
        </p:nvSpPr>
        <p:spPr>
          <a:xfrm>
            <a:off x="7445309" y="3562350"/>
            <a:ext cx="1974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02" name="Google Shape;202;p67"/>
          <p:cNvSpPr txBox="1"/>
          <p:nvPr>
            <p:ph idx="5" type="body"/>
          </p:nvPr>
        </p:nvSpPr>
        <p:spPr>
          <a:xfrm>
            <a:off x="7445309" y="3838575"/>
            <a:ext cx="1975200" cy="23793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203" name="Google Shape;203;p67"/>
          <p:cNvSpPr/>
          <p:nvPr/>
        </p:nvSpPr>
        <p:spPr>
          <a:xfrm>
            <a:off x="9779443" y="3562350"/>
            <a:ext cx="19749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04" name="Google Shape;204;p67"/>
          <p:cNvSpPr txBox="1"/>
          <p:nvPr>
            <p:ph idx="6" type="body"/>
          </p:nvPr>
        </p:nvSpPr>
        <p:spPr>
          <a:xfrm>
            <a:off x="9779443" y="3838575"/>
            <a:ext cx="1975200" cy="23793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205" name="Google Shape;205;p67"/>
          <p:cNvSpPr txBox="1"/>
          <p:nvPr>
            <p:ph idx="7"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06" name="Google Shape;206;p67"/>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67"/>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and Chart">
  <p:cSld name="Infographic and Chart">
    <p:spTree>
      <p:nvGrpSpPr>
        <p:cNvPr id="208" name="Shape 208"/>
        <p:cNvGrpSpPr/>
        <p:nvPr/>
      </p:nvGrpSpPr>
      <p:grpSpPr>
        <a:xfrm>
          <a:off x="0" y="0"/>
          <a:ext cx="0" cy="0"/>
          <a:chOff x="0" y="0"/>
          <a:chExt cx="0" cy="0"/>
        </a:xfrm>
      </p:grpSpPr>
      <p:sp>
        <p:nvSpPr>
          <p:cNvPr id="209" name="Google Shape;209;p68"/>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0" name="Google Shape;210;p68"/>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211" name="Google Shape;211;p68"/>
          <p:cNvSpPr/>
          <p:nvPr/>
        </p:nvSpPr>
        <p:spPr>
          <a:xfrm>
            <a:off x="0" y="1733550"/>
            <a:ext cx="3972000" cy="4483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2" name="Google Shape;212;p68"/>
          <p:cNvSpPr txBox="1"/>
          <p:nvPr>
            <p:ph idx="2" type="body"/>
          </p:nvPr>
        </p:nvSpPr>
        <p:spPr>
          <a:xfrm>
            <a:off x="442913" y="1917290"/>
            <a:ext cx="3329100" cy="4113600"/>
          </a:xfrm>
          <a:prstGeom prst="rect">
            <a:avLst/>
          </a:prstGeom>
          <a:noFill/>
          <a:ln>
            <a:noFill/>
          </a:ln>
        </p:spPr>
        <p:txBody>
          <a:bodyPr anchorCtr="0" anchor="ctr"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b="0"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b="0"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b="0"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b="0"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b="0"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b="0"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b="0"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b="0" sz="1600">
                <a:solidFill>
                  <a:schemeClr val="lt1"/>
                </a:solidFill>
              </a:defRPr>
            </a:lvl9pPr>
          </a:lstStyle>
          <a:p/>
        </p:txBody>
      </p:sp>
      <p:sp>
        <p:nvSpPr>
          <p:cNvPr id="213" name="Google Shape;213;p68"/>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14" name="Google Shape;214;p68"/>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Numbers">
  <p:cSld name="Four Big Numbers">
    <p:spTree>
      <p:nvGrpSpPr>
        <p:cNvPr id="215" name="Shape 215"/>
        <p:cNvGrpSpPr/>
        <p:nvPr/>
      </p:nvGrpSpPr>
      <p:grpSpPr>
        <a:xfrm>
          <a:off x="0" y="0"/>
          <a:ext cx="0" cy="0"/>
          <a:chOff x="0" y="0"/>
          <a:chExt cx="0" cy="0"/>
        </a:xfrm>
      </p:grpSpPr>
      <p:sp>
        <p:nvSpPr>
          <p:cNvPr id="216" name="Google Shape;216;p69"/>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217" name="Google Shape;217;p69"/>
          <p:cNvSpPr txBox="1"/>
          <p:nvPr>
            <p:ph idx="2" type="body"/>
          </p:nvPr>
        </p:nvSpPr>
        <p:spPr>
          <a:xfrm>
            <a:off x="442912" y="1432606"/>
            <a:ext cx="1463100" cy="132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A32020"/>
              </a:buClr>
              <a:buSzPts val="9600"/>
              <a:buFont typeface="Arial"/>
              <a:buNone/>
              <a:defRPr b="1" sz="9600">
                <a:solidFill>
                  <a:srgbClr val="A32020"/>
                </a:solidFill>
              </a:defRPr>
            </a:lvl1pPr>
            <a:lvl2pPr indent="-228600" lvl="1" marL="914400" rtl="0" algn="l">
              <a:lnSpc>
                <a:spcPct val="100000"/>
              </a:lnSpc>
              <a:spcBef>
                <a:spcPts val="0"/>
              </a:spcBef>
              <a:spcAft>
                <a:spcPts val="0"/>
              </a:spcAft>
              <a:buClr>
                <a:srgbClr val="A32020"/>
              </a:buClr>
              <a:buSzPts val="9600"/>
              <a:buFont typeface="Arial"/>
              <a:buNone/>
              <a:defRPr b="1" sz="9600">
                <a:solidFill>
                  <a:srgbClr val="A32020"/>
                </a:solidFill>
              </a:defRPr>
            </a:lvl2pPr>
            <a:lvl3pPr indent="-228600" lvl="2" marL="1371600" rtl="0" algn="l">
              <a:lnSpc>
                <a:spcPct val="100000"/>
              </a:lnSpc>
              <a:spcBef>
                <a:spcPts val="0"/>
              </a:spcBef>
              <a:spcAft>
                <a:spcPts val="0"/>
              </a:spcAft>
              <a:buClr>
                <a:srgbClr val="A32020"/>
              </a:buClr>
              <a:buSzPts val="9600"/>
              <a:buFont typeface="Arial"/>
              <a:buNone/>
              <a:defRPr b="1" sz="9600">
                <a:solidFill>
                  <a:srgbClr val="A32020"/>
                </a:solidFill>
              </a:defRPr>
            </a:lvl3pPr>
            <a:lvl4pPr indent="-228600" lvl="3" marL="1828800" rtl="0" algn="l">
              <a:lnSpc>
                <a:spcPct val="100000"/>
              </a:lnSpc>
              <a:spcBef>
                <a:spcPts val="0"/>
              </a:spcBef>
              <a:spcAft>
                <a:spcPts val="0"/>
              </a:spcAft>
              <a:buClr>
                <a:srgbClr val="A32020"/>
              </a:buClr>
              <a:buSzPts val="9600"/>
              <a:buFont typeface="Arial"/>
              <a:buNone/>
              <a:defRPr b="1" sz="9600">
                <a:solidFill>
                  <a:srgbClr val="A32020"/>
                </a:solidFill>
              </a:defRPr>
            </a:lvl4pPr>
            <a:lvl5pPr indent="-228600" lvl="4" marL="2286000" rtl="0" algn="l">
              <a:lnSpc>
                <a:spcPct val="100000"/>
              </a:lnSpc>
              <a:spcBef>
                <a:spcPts val="0"/>
              </a:spcBef>
              <a:spcAft>
                <a:spcPts val="0"/>
              </a:spcAft>
              <a:buClr>
                <a:srgbClr val="A32020"/>
              </a:buClr>
              <a:buSzPts val="9600"/>
              <a:buFont typeface="Arial"/>
              <a:buNone/>
              <a:defRPr b="1" sz="9600">
                <a:solidFill>
                  <a:srgbClr val="A32020"/>
                </a:solidFill>
              </a:defRPr>
            </a:lvl5pPr>
            <a:lvl6pPr indent="-228600" lvl="5" marL="2743200" rtl="0" algn="l">
              <a:lnSpc>
                <a:spcPct val="100000"/>
              </a:lnSpc>
              <a:spcBef>
                <a:spcPts val="0"/>
              </a:spcBef>
              <a:spcAft>
                <a:spcPts val="0"/>
              </a:spcAft>
              <a:buClr>
                <a:srgbClr val="A32020"/>
              </a:buClr>
              <a:buSzPts val="9600"/>
              <a:buFont typeface="Arial"/>
              <a:buNone/>
              <a:defRPr b="1" sz="9600">
                <a:solidFill>
                  <a:srgbClr val="A32020"/>
                </a:solidFill>
              </a:defRPr>
            </a:lvl6pPr>
            <a:lvl7pPr indent="-228600" lvl="6" marL="3200400" rtl="0" algn="l">
              <a:lnSpc>
                <a:spcPct val="100000"/>
              </a:lnSpc>
              <a:spcBef>
                <a:spcPts val="0"/>
              </a:spcBef>
              <a:spcAft>
                <a:spcPts val="0"/>
              </a:spcAft>
              <a:buClr>
                <a:srgbClr val="A32020"/>
              </a:buClr>
              <a:buSzPts val="9600"/>
              <a:buFont typeface="Arial"/>
              <a:buNone/>
              <a:defRPr b="1" sz="9600">
                <a:solidFill>
                  <a:srgbClr val="A32020"/>
                </a:solidFill>
              </a:defRPr>
            </a:lvl7pPr>
            <a:lvl8pPr indent="-228600" lvl="7" marL="3657600" rtl="0" algn="l">
              <a:lnSpc>
                <a:spcPct val="100000"/>
              </a:lnSpc>
              <a:spcBef>
                <a:spcPts val="0"/>
              </a:spcBef>
              <a:spcAft>
                <a:spcPts val="0"/>
              </a:spcAft>
              <a:buClr>
                <a:srgbClr val="A32020"/>
              </a:buClr>
              <a:buSzPts val="9600"/>
              <a:buFont typeface="Arial"/>
              <a:buNone/>
              <a:defRPr b="1" sz="9600">
                <a:solidFill>
                  <a:srgbClr val="A32020"/>
                </a:solidFill>
              </a:defRPr>
            </a:lvl8pPr>
            <a:lvl9pPr indent="-228600" lvl="8" marL="4114800" rtl="0" algn="l">
              <a:lnSpc>
                <a:spcPct val="100000"/>
              </a:lnSpc>
              <a:spcBef>
                <a:spcPts val="0"/>
              </a:spcBef>
              <a:spcAft>
                <a:spcPts val="0"/>
              </a:spcAft>
              <a:buClr>
                <a:srgbClr val="A32020"/>
              </a:buClr>
              <a:buSzPts val="9600"/>
              <a:buFont typeface="Arial"/>
              <a:buNone/>
              <a:defRPr b="1" sz="9600">
                <a:solidFill>
                  <a:srgbClr val="A32020"/>
                </a:solidFill>
              </a:defRPr>
            </a:lvl9pPr>
          </a:lstStyle>
          <a:p/>
        </p:txBody>
      </p:sp>
      <p:sp>
        <p:nvSpPr>
          <p:cNvPr id="218" name="Google Shape;218;p69"/>
          <p:cNvSpPr txBox="1"/>
          <p:nvPr>
            <p:ph idx="3" type="body"/>
          </p:nvPr>
        </p:nvSpPr>
        <p:spPr>
          <a:xfrm>
            <a:off x="442912" y="2833166"/>
            <a:ext cx="1463100" cy="96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rtl="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rtl="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rtl="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rtl="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rtl="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rtl="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rtl="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rtl="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219" name="Google Shape;219;p69"/>
          <p:cNvSpPr txBox="1"/>
          <p:nvPr>
            <p:ph idx="4" type="body"/>
          </p:nvPr>
        </p:nvSpPr>
        <p:spPr>
          <a:xfrm>
            <a:off x="2028825" y="1733550"/>
            <a:ext cx="3886200" cy="2057400"/>
          </a:xfrm>
          <a:prstGeom prst="rect">
            <a:avLst/>
          </a:prstGeom>
          <a:noFill/>
          <a:ln>
            <a:noFill/>
          </a:ln>
        </p:spPr>
        <p:txBody>
          <a:bodyPr anchorCtr="0" anchor="t" bIns="0" lIns="0" spcFirstLastPara="1" rIns="182875"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20" name="Google Shape;220;p69"/>
          <p:cNvSpPr txBox="1"/>
          <p:nvPr>
            <p:ph idx="5" type="body"/>
          </p:nvPr>
        </p:nvSpPr>
        <p:spPr>
          <a:xfrm>
            <a:off x="6275388" y="1432607"/>
            <a:ext cx="1463100" cy="132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D93954"/>
              </a:buClr>
              <a:buSzPts val="9600"/>
              <a:buFont typeface="Arial"/>
              <a:buNone/>
              <a:defRPr b="1" sz="9600">
                <a:solidFill>
                  <a:srgbClr val="D93954"/>
                </a:solidFill>
              </a:defRPr>
            </a:lvl1pPr>
            <a:lvl2pPr indent="-228600" lvl="1" marL="914400" rtl="0" algn="l">
              <a:lnSpc>
                <a:spcPct val="100000"/>
              </a:lnSpc>
              <a:spcBef>
                <a:spcPts val="0"/>
              </a:spcBef>
              <a:spcAft>
                <a:spcPts val="0"/>
              </a:spcAft>
              <a:buClr>
                <a:srgbClr val="D93954"/>
              </a:buClr>
              <a:buSzPts val="9600"/>
              <a:buFont typeface="Arial"/>
              <a:buNone/>
              <a:defRPr b="1" sz="9600">
                <a:solidFill>
                  <a:srgbClr val="D93954"/>
                </a:solidFill>
              </a:defRPr>
            </a:lvl2pPr>
            <a:lvl3pPr indent="-228600" lvl="2" marL="1371600" rtl="0" algn="l">
              <a:lnSpc>
                <a:spcPct val="100000"/>
              </a:lnSpc>
              <a:spcBef>
                <a:spcPts val="0"/>
              </a:spcBef>
              <a:spcAft>
                <a:spcPts val="0"/>
              </a:spcAft>
              <a:buClr>
                <a:srgbClr val="D93954"/>
              </a:buClr>
              <a:buSzPts val="9600"/>
              <a:buFont typeface="Arial"/>
              <a:buNone/>
              <a:defRPr b="1" sz="9600">
                <a:solidFill>
                  <a:srgbClr val="D93954"/>
                </a:solidFill>
              </a:defRPr>
            </a:lvl3pPr>
            <a:lvl4pPr indent="-228600" lvl="3" marL="1828800" rtl="0" algn="l">
              <a:lnSpc>
                <a:spcPct val="100000"/>
              </a:lnSpc>
              <a:spcBef>
                <a:spcPts val="0"/>
              </a:spcBef>
              <a:spcAft>
                <a:spcPts val="0"/>
              </a:spcAft>
              <a:buClr>
                <a:srgbClr val="D93954"/>
              </a:buClr>
              <a:buSzPts val="9600"/>
              <a:buFont typeface="Arial"/>
              <a:buNone/>
              <a:defRPr b="1" sz="9600">
                <a:solidFill>
                  <a:srgbClr val="D93954"/>
                </a:solidFill>
              </a:defRPr>
            </a:lvl4pPr>
            <a:lvl5pPr indent="-228600" lvl="4" marL="2286000" rtl="0" algn="l">
              <a:lnSpc>
                <a:spcPct val="100000"/>
              </a:lnSpc>
              <a:spcBef>
                <a:spcPts val="0"/>
              </a:spcBef>
              <a:spcAft>
                <a:spcPts val="0"/>
              </a:spcAft>
              <a:buClr>
                <a:srgbClr val="D93954"/>
              </a:buClr>
              <a:buSzPts val="9600"/>
              <a:buFont typeface="Arial"/>
              <a:buNone/>
              <a:defRPr b="1" sz="9600">
                <a:solidFill>
                  <a:srgbClr val="D93954"/>
                </a:solidFill>
              </a:defRPr>
            </a:lvl5pPr>
            <a:lvl6pPr indent="-228600" lvl="5" marL="2743200" rtl="0" algn="l">
              <a:lnSpc>
                <a:spcPct val="100000"/>
              </a:lnSpc>
              <a:spcBef>
                <a:spcPts val="0"/>
              </a:spcBef>
              <a:spcAft>
                <a:spcPts val="0"/>
              </a:spcAft>
              <a:buClr>
                <a:srgbClr val="D93954"/>
              </a:buClr>
              <a:buSzPts val="9600"/>
              <a:buFont typeface="Arial"/>
              <a:buNone/>
              <a:defRPr b="1" sz="9600">
                <a:solidFill>
                  <a:srgbClr val="D93954"/>
                </a:solidFill>
              </a:defRPr>
            </a:lvl6pPr>
            <a:lvl7pPr indent="-228600" lvl="6" marL="3200400" rtl="0" algn="l">
              <a:lnSpc>
                <a:spcPct val="100000"/>
              </a:lnSpc>
              <a:spcBef>
                <a:spcPts val="0"/>
              </a:spcBef>
              <a:spcAft>
                <a:spcPts val="0"/>
              </a:spcAft>
              <a:buClr>
                <a:srgbClr val="D93954"/>
              </a:buClr>
              <a:buSzPts val="9600"/>
              <a:buFont typeface="Arial"/>
              <a:buNone/>
              <a:defRPr b="1" sz="9600">
                <a:solidFill>
                  <a:srgbClr val="D93954"/>
                </a:solidFill>
              </a:defRPr>
            </a:lvl7pPr>
            <a:lvl8pPr indent="-228600" lvl="7" marL="3657600" rtl="0" algn="l">
              <a:lnSpc>
                <a:spcPct val="100000"/>
              </a:lnSpc>
              <a:spcBef>
                <a:spcPts val="0"/>
              </a:spcBef>
              <a:spcAft>
                <a:spcPts val="0"/>
              </a:spcAft>
              <a:buClr>
                <a:srgbClr val="D93954"/>
              </a:buClr>
              <a:buSzPts val="9600"/>
              <a:buFont typeface="Arial"/>
              <a:buNone/>
              <a:defRPr b="1" sz="9600">
                <a:solidFill>
                  <a:srgbClr val="D93954"/>
                </a:solidFill>
              </a:defRPr>
            </a:lvl8pPr>
            <a:lvl9pPr indent="-228600" lvl="8" marL="4114800" rtl="0" algn="l">
              <a:lnSpc>
                <a:spcPct val="100000"/>
              </a:lnSpc>
              <a:spcBef>
                <a:spcPts val="0"/>
              </a:spcBef>
              <a:spcAft>
                <a:spcPts val="0"/>
              </a:spcAft>
              <a:buClr>
                <a:srgbClr val="D93954"/>
              </a:buClr>
              <a:buSzPts val="9600"/>
              <a:buFont typeface="Arial"/>
              <a:buNone/>
              <a:defRPr b="1" sz="9600">
                <a:solidFill>
                  <a:srgbClr val="D93954"/>
                </a:solidFill>
              </a:defRPr>
            </a:lvl9pPr>
          </a:lstStyle>
          <a:p/>
        </p:txBody>
      </p:sp>
      <p:sp>
        <p:nvSpPr>
          <p:cNvPr id="221" name="Google Shape;221;p69"/>
          <p:cNvSpPr txBox="1"/>
          <p:nvPr>
            <p:ph idx="6" type="body"/>
          </p:nvPr>
        </p:nvSpPr>
        <p:spPr>
          <a:xfrm>
            <a:off x="6275388" y="2833167"/>
            <a:ext cx="1463100" cy="96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rtl="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rtl="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rtl="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rtl="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rtl="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rtl="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rtl="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rtl="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222" name="Google Shape;222;p69"/>
          <p:cNvSpPr txBox="1"/>
          <p:nvPr>
            <p:ph idx="7" type="body"/>
          </p:nvPr>
        </p:nvSpPr>
        <p:spPr>
          <a:xfrm>
            <a:off x="7861301" y="1733550"/>
            <a:ext cx="3887700" cy="2057400"/>
          </a:xfrm>
          <a:prstGeom prst="rect">
            <a:avLst/>
          </a:prstGeom>
          <a:noFill/>
          <a:ln>
            <a:noFill/>
          </a:ln>
        </p:spPr>
        <p:txBody>
          <a:bodyPr anchorCtr="0" anchor="t" bIns="0" lIns="0" spcFirstLastPara="1" rIns="182875"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23" name="Google Shape;223;p69"/>
          <p:cNvSpPr txBox="1"/>
          <p:nvPr>
            <p:ph idx="8" type="body"/>
          </p:nvPr>
        </p:nvSpPr>
        <p:spPr>
          <a:xfrm>
            <a:off x="442912" y="3857238"/>
            <a:ext cx="1463100" cy="132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9600"/>
              <a:buFont typeface="Arial"/>
              <a:buNone/>
              <a:defRPr b="1" sz="9600">
                <a:solidFill>
                  <a:schemeClr val="dk1"/>
                </a:solidFill>
              </a:defRPr>
            </a:lvl1pPr>
            <a:lvl2pPr indent="-228600" lvl="1" marL="914400" rtl="0" algn="l">
              <a:lnSpc>
                <a:spcPct val="100000"/>
              </a:lnSpc>
              <a:spcBef>
                <a:spcPts val="0"/>
              </a:spcBef>
              <a:spcAft>
                <a:spcPts val="0"/>
              </a:spcAft>
              <a:buClr>
                <a:schemeClr val="dk1"/>
              </a:buClr>
              <a:buSzPts val="9600"/>
              <a:buFont typeface="Arial"/>
              <a:buNone/>
              <a:defRPr b="1" sz="9600">
                <a:solidFill>
                  <a:schemeClr val="dk1"/>
                </a:solidFill>
              </a:defRPr>
            </a:lvl2pPr>
            <a:lvl3pPr indent="-228600" lvl="2" marL="1371600" rtl="0" algn="l">
              <a:lnSpc>
                <a:spcPct val="100000"/>
              </a:lnSpc>
              <a:spcBef>
                <a:spcPts val="0"/>
              </a:spcBef>
              <a:spcAft>
                <a:spcPts val="0"/>
              </a:spcAft>
              <a:buClr>
                <a:schemeClr val="dk1"/>
              </a:buClr>
              <a:buSzPts val="9600"/>
              <a:buFont typeface="Arial"/>
              <a:buNone/>
              <a:defRPr b="1" sz="9600">
                <a:solidFill>
                  <a:schemeClr val="dk1"/>
                </a:solidFill>
              </a:defRPr>
            </a:lvl3pPr>
            <a:lvl4pPr indent="-228600" lvl="3" marL="1828800" rtl="0" algn="l">
              <a:lnSpc>
                <a:spcPct val="100000"/>
              </a:lnSpc>
              <a:spcBef>
                <a:spcPts val="0"/>
              </a:spcBef>
              <a:spcAft>
                <a:spcPts val="0"/>
              </a:spcAft>
              <a:buClr>
                <a:schemeClr val="dk1"/>
              </a:buClr>
              <a:buSzPts val="9600"/>
              <a:buFont typeface="Arial"/>
              <a:buNone/>
              <a:defRPr b="1" sz="9600">
                <a:solidFill>
                  <a:schemeClr val="dk1"/>
                </a:solidFill>
              </a:defRPr>
            </a:lvl4pPr>
            <a:lvl5pPr indent="-228600" lvl="4" marL="2286000" rtl="0" algn="l">
              <a:lnSpc>
                <a:spcPct val="100000"/>
              </a:lnSpc>
              <a:spcBef>
                <a:spcPts val="0"/>
              </a:spcBef>
              <a:spcAft>
                <a:spcPts val="0"/>
              </a:spcAft>
              <a:buClr>
                <a:schemeClr val="dk1"/>
              </a:buClr>
              <a:buSzPts val="9600"/>
              <a:buFont typeface="Arial"/>
              <a:buNone/>
              <a:defRPr b="1" sz="9600">
                <a:solidFill>
                  <a:schemeClr val="dk1"/>
                </a:solidFill>
              </a:defRPr>
            </a:lvl5pPr>
            <a:lvl6pPr indent="-228600" lvl="5" marL="2743200" rtl="0" algn="l">
              <a:lnSpc>
                <a:spcPct val="100000"/>
              </a:lnSpc>
              <a:spcBef>
                <a:spcPts val="0"/>
              </a:spcBef>
              <a:spcAft>
                <a:spcPts val="0"/>
              </a:spcAft>
              <a:buClr>
                <a:schemeClr val="dk1"/>
              </a:buClr>
              <a:buSzPts val="9600"/>
              <a:buFont typeface="Arial"/>
              <a:buNone/>
              <a:defRPr b="1" sz="9600">
                <a:solidFill>
                  <a:schemeClr val="dk1"/>
                </a:solidFill>
              </a:defRPr>
            </a:lvl6pPr>
            <a:lvl7pPr indent="-228600" lvl="6" marL="3200400" rtl="0" algn="l">
              <a:lnSpc>
                <a:spcPct val="100000"/>
              </a:lnSpc>
              <a:spcBef>
                <a:spcPts val="0"/>
              </a:spcBef>
              <a:spcAft>
                <a:spcPts val="0"/>
              </a:spcAft>
              <a:buClr>
                <a:schemeClr val="dk1"/>
              </a:buClr>
              <a:buSzPts val="9600"/>
              <a:buFont typeface="Arial"/>
              <a:buNone/>
              <a:defRPr b="1" sz="9600">
                <a:solidFill>
                  <a:schemeClr val="dk1"/>
                </a:solidFill>
              </a:defRPr>
            </a:lvl7pPr>
            <a:lvl8pPr indent="-228600" lvl="7" marL="3657600" rtl="0" algn="l">
              <a:lnSpc>
                <a:spcPct val="100000"/>
              </a:lnSpc>
              <a:spcBef>
                <a:spcPts val="0"/>
              </a:spcBef>
              <a:spcAft>
                <a:spcPts val="0"/>
              </a:spcAft>
              <a:buClr>
                <a:schemeClr val="dk1"/>
              </a:buClr>
              <a:buSzPts val="9600"/>
              <a:buFont typeface="Arial"/>
              <a:buNone/>
              <a:defRPr b="1" sz="9600">
                <a:solidFill>
                  <a:schemeClr val="dk1"/>
                </a:solidFill>
              </a:defRPr>
            </a:lvl8pPr>
            <a:lvl9pPr indent="-228600" lvl="8" marL="4114800" rtl="0" algn="l">
              <a:lnSpc>
                <a:spcPct val="100000"/>
              </a:lnSpc>
              <a:spcBef>
                <a:spcPts val="0"/>
              </a:spcBef>
              <a:spcAft>
                <a:spcPts val="0"/>
              </a:spcAft>
              <a:buClr>
                <a:schemeClr val="dk1"/>
              </a:buClr>
              <a:buSzPts val="9600"/>
              <a:buFont typeface="Arial"/>
              <a:buNone/>
              <a:defRPr b="1" sz="9600">
                <a:solidFill>
                  <a:schemeClr val="dk1"/>
                </a:solidFill>
              </a:defRPr>
            </a:lvl9pPr>
          </a:lstStyle>
          <a:p/>
        </p:txBody>
      </p:sp>
      <p:sp>
        <p:nvSpPr>
          <p:cNvPr id="224" name="Google Shape;224;p69"/>
          <p:cNvSpPr txBox="1"/>
          <p:nvPr>
            <p:ph idx="9" type="body"/>
          </p:nvPr>
        </p:nvSpPr>
        <p:spPr>
          <a:xfrm>
            <a:off x="442912" y="5256530"/>
            <a:ext cx="1463100" cy="96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rtl="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rtl="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rtl="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rtl="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rtl="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rtl="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rtl="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rtl="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225" name="Google Shape;225;p69"/>
          <p:cNvSpPr txBox="1"/>
          <p:nvPr>
            <p:ph idx="13" type="body"/>
          </p:nvPr>
        </p:nvSpPr>
        <p:spPr>
          <a:xfrm>
            <a:off x="2028823" y="4158181"/>
            <a:ext cx="3887700" cy="2057400"/>
          </a:xfrm>
          <a:prstGeom prst="rect">
            <a:avLst/>
          </a:prstGeom>
          <a:noFill/>
          <a:ln>
            <a:noFill/>
          </a:ln>
        </p:spPr>
        <p:txBody>
          <a:bodyPr anchorCtr="0" anchor="t" bIns="0" lIns="0" spcFirstLastPara="1" rIns="182875"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26" name="Google Shape;226;p69"/>
          <p:cNvSpPr txBox="1"/>
          <p:nvPr>
            <p:ph idx="14" type="body"/>
          </p:nvPr>
        </p:nvSpPr>
        <p:spPr>
          <a:xfrm>
            <a:off x="6275387" y="3855762"/>
            <a:ext cx="1463100" cy="132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464646"/>
              </a:buClr>
              <a:buSzPts val="9600"/>
              <a:buFont typeface="Arial"/>
              <a:buNone/>
              <a:defRPr b="1" sz="9600">
                <a:solidFill>
                  <a:srgbClr val="464646"/>
                </a:solidFill>
              </a:defRPr>
            </a:lvl1pPr>
            <a:lvl2pPr indent="-228600" lvl="1" marL="914400" rtl="0" algn="l">
              <a:lnSpc>
                <a:spcPct val="100000"/>
              </a:lnSpc>
              <a:spcBef>
                <a:spcPts val="0"/>
              </a:spcBef>
              <a:spcAft>
                <a:spcPts val="0"/>
              </a:spcAft>
              <a:buClr>
                <a:srgbClr val="464646"/>
              </a:buClr>
              <a:buSzPts val="9600"/>
              <a:buFont typeface="Arial"/>
              <a:buNone/>
              <a:defRPr b="1" sz="9600">
                <a:solidFill>
                  <a:srgbClr val="464646"/>
                </a:solidFill>
              </a:defRPr>
            </a:lvl2pPr>
            <a:lvl3pPr indent="-228600" lvl="2" marL="1371600" rtl="0" algn="l">
              <a:lnSpc>
                <a:spcPct val="100000"/>
              </a:lnSpc>
              <a:spcBef>
                <a:spcPts val="0"/>
              </a:spcBef>
              <a:spcAft>
                <a:spcPts val="0"/>
              </a:spcAft>
              <a:buClr>
                <a:srgbClr val="464646"/>
              </a:buClr>
              <a:buSzPts val="9600"/>
              <a:buFont typeface="Arial"/>
              <a:buNone/>
              <a:defRPr b="1" sz="9600">
                <a:solidFill>
                  <a:srgbClr val="464646"/>
                </a:solidFill>
              </a:defRPr>
            </a:lvl3pPr>
            <a:lvl4pPr indent="-228600" lvl="3" marL="1828800" rtl="0" algn="l">
              <a:lnSpc>
                <a:spcPct val="100000"/>
              </a:lnSpc>
              <a:spcBef>
                <a:spcPts val="0"/>
              </a:spcBef>
              <a:spcAft>
                <a:spcPts val="0"/>
              </a:spcAft>
              <a:buClr>
                <a:srgbClr val="464646"/>
              </a:buClr>
              <a:buSzPts val="9600"/>
              <a:buFont typeface="Arial"/>
              <a:buNone/>
              <a:defRPr b="1" sz="9600">
                <a:solidFill>
                  <a:srgbClr val="464646"/>
                </a:solidFill>
              </a:defRPr>
            </a:lvl4pPr>
            <a:lvl5pPr indent="-228600" lvl="4" marL="2286000" rtl="0" algn="l">
              <a:lnSpc>
                <a:spcPct val="100000"/>
              </a:lnSpc>
              <a:spcBef>
                <a:spcPts val="0"/>
              </a:spcBef>
              <a:spcAft>
                <a:spcPts val="0"/>
              </a:spcAft>
              <a:buClr>
                <a:srgbClr val="464646"/>
              </a:buClr>
              <a:buSzPts val="9600"/>
              <a:buFont typeface="Arial"/>
              <a:buNone/>
              <a:defRPr b="1" sz="9600">
                <a:solidFill>
                  <a:srgbClr val="464646"/>
                </a:solidFill>
              </a:defRPr>
            </a:lvl5pPr>
            <a:lvl6pPr indent="-228600" lvl="5" marL="2743200" rtl="0" algn="l">
              <a:lnSpc>
                <a:spcPct val="100000"/>
              </a:lnSpc>
              <a:spcBef>
                <a:spcPts val="0"/>
              </a:spcBef>
              <a:spcAft>
                <a:spcPts val="0"/>
              </a:spcAft>
              <a:buClr>
                <a:srgbClr val="464646"/>
              </a:buClr>
              <a:buSzPts val="9600"/>
              <a:buFont typeface="Arial"/>
              <a:buNone/>
              <a:defRPr b="1" sz="9600">
                <a:solidFill>
                  <a:srgbClr val="464646"/>
                </a:solidFill>
              </a:defRPr>
            </a:lvl6pPr>
            <a:lvl7pPr indent="-228600" lvl="6" marL="3200400" rtl="0" algn="l">
              <a:lnSpc>
                <a:spcPct val="100000"/>
              </a:lnSpc>
              <a:spcBef>
                <a:spcPts val="0"/>
              </a:spcBef>
              <a:spcAft>
                <a:spcPts val="0"/>
              </a:spcAft>
              <a:buClr>
                <a:srgbClr val="464646"/>
              </a:buClr>
              <a:buSzPts val="9600"/>
              <a:buFont typeface="Arial"/>
              <a:buNone/>
              <a:defRPr b="1" sz="9600">
                <a:solidFill>
                  <a:srgbClr val="464646"/>
                </a:solidFill>
              </a:defRPr>
            </a:lvl7pPr>
            <a:lvl8pPr indent="-228600" lvl="7" marL="3657600" rtl="0" algn="l">
              <a:lnSpc>
                <a:spcPct val="100000"/>
              </a:lnSpc>
              <a:spcBef>
                <a:spcPts val="0"/>
              </a:spcBef>
              <a:spcAft>
                <a:spcPts val="0"/>
              </a:spcAft>
              <a:buClr>
                <a:srgbClr val="464646"/>
              </a:buClr>
              <a:buSzPts val="9600"/>
              <a:buFont typeface="Arial"/>
              <a:buNone/>
              <a:defRPr b="1" sz="9600">
                <a:solidFill>
                  <a:srgbClr val="464646"/>
                </a:solidFill>
              </a:defRPr>
            </a:lvl8pPr>
            <a:lvl9pPr indent="-228600" lvl="8" marL="4114800" rtl="0" algn="l">
              <a:lnSpc>
                <a:spcPct val="100000"/>
              </a:lnSpc>
              <a:spcBef>
                <a:spcPts val="0"/>
              </a:spcBef>
              <a:spcAft>
                <a:spcPts val="0"/>
              </a:spcAft>
              <a:buClr>
                <a:srgbClr val="464646"/>
              </a:buClr>
              <a:buSzPts val="9600"/>
              <a:buFont typeface="Arial"/>
              <a:buNone/>
              <a:defRPr b="1" sz="9600">
                <a:solidFill>
                  <a:srgbClr val="464646"/>
                </a:solidFill>
              </a:defRPr>
            </a:lvl9pPr>
          </a:lstStyle>
          <a:p/>
        </p:txBody>
      </p:sp>
      <p:sp>
        <p:nvSpPr>
          <p:cNvPr id="227" name="Google Shape;227;p69"/>
          <p:cNvSpPr txBox="1"/>
          <p:nvPr>
            <p:ph idx="15" type="body"/>
          </p:nvPr>
        </p:nvSpPr>
        <p:spPr>
          <a:xfrm>
            <a:off x="6275390" y="5349240"/>
            <a:ext cx="1463100" cy="867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rtl="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rtl="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rtl="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rtl="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rtl="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rtl="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rtl="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rtl="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228" name="Google Shape;228;p69"/>
          <p:cNvSpPr txBox="1"/>
          <p:nvPr>
            <p:ph idx="16" type="body"/>
          </p:nvPr>
        </p:nvSpPr>
        <p:spPr>
          <a:xfrm>
            <a:off x="7861301" y="4158180"/>
            <a:ext cx="3887700" cy="2058600"/>
          </a:xfrm>
          <a:prstGeom prst="rect">
            <a:avLst/>
          </a:prstGeom>
          <a:noFill/>
          <a:ln>
            <a:noFill/>
          </a:ln>
        </p:spPr>
        <p:txBody>
          <a:bodyPr anchorCtr="0" anchor="t" bIns="0" lIns="0" spcFirstLastPara="1" rIns="182875"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29" name="Google Shape;229;p69"/>
          <p:cNvSpPr txBox="1"/>
          <p:nvPr>
            <p:ph idx="17"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30" name="Google Shape;230;p69"/>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1" name="Google Shape;231;p69"/>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Colour Blocks">
  <p:cSld name="Four Big Colour Blocks">
    <p:spTree>
      <p:nvGrpSpPr>
        <p:cNvPr id="232" name="Shape 232"/>
        <p:cNvGrpSpPr/>
        <p:nvPr/>
      </p:nvGrpSpPr>
      <p:grpSpPr>
        <a:xfrm>
          <a:off x="0" y="0"/>
          <a:ext cx="0" cy="0"/>
          <a:chOff x="0" y="0"/>
          <a:chExt cx="0" cy="0"/>
        </a:xfrm>
      </p:grpSpPr>
      <p:sp>
        <p:nvSpPr>
          <p:cNvPr id="233" name="Google Shape;233;p70"/>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4" name="Google Shape;234;p70"/>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235" name="Google Shape;235;p70"/>
          <p:cNvSpPr/>
          <p:nvPr/>
        </p:nvSpPr>
        <p:spPr>
          <a:xfrm>
            <a:off x="442912" y="1733550"/>
            <a:ext cx="5653200" cy="22404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36" name="Google Shape;236;p70"/>
          <p:cNvSpPr txBox="1"/>
          <p:nvPr>
            <p:ph idx="2" type="body"/>
          </p:nvPr>
        </p:nvSpPr>
        <p:spPr>
          <a:xfrm>
            <a:off x="804672" y="2011679"/>
            <a:ext cx="1627500" cy="5943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37" name="Google Shape;237;p70"/>
          <p:cNvSpPr txBox="1"/>
          <p:nvPr>
            <p:ph idx="3" type="body"/>
          </p:nvPr>
        </p:nvSpPr>
        <p:spPr>
          <a:xfrm>
            <a:off x="804672" y="2739508"/>
            <a:ext cx="1627500" cy="104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38" name="Google Shape;238;p70"/>
          <p:cNvSpPr txBox="1"/>
          <p:nvPr>
            <p:ph idx="4" type="body"/>
          </p:nvPr>
        </p:nvSpPr>
        <p:spPr>
          <a:xfrm>
            <a:off x="2565403" y="2739509"/>
            <a:ext cx="3351300" cy="1048800"/>
          </a:xfrm>
          <a:prstGeom prst="rect">
            <a:avLst/>
          </a:prstGeom>
          <a:noFill/>
          <a:ln>
            <a:noFill/>
          </a:ln>
        </p:spPr>
        <p:txBody>
          <a:bodyPr anchorCtr="0" anchor="t" bIns="0" lIns="0" spcFirstLastPara="1" rIns="0" wrap="square" tIns="0">
            <a:noAutofit/>
          </a:bodyPr>
          <a:lstStyle>
            <a:lvl1pPr indent="-304800" lvl="0" marL="457200" rtl="0" algn="l">
              <a:lnSpc>
                <a:spcPct val="100000"/>
              </a:lnSpc>
              <a:spcBef>
                <a:spcPts val="0"/>
              </a:spcBef>
              <a:spcAft>
                <a:spcPts val="0"/>
              </a:spcAft>
              <a:buClr>
                <a:schemeClr val="lt1"/>
              </a:buClr>
              <a:buSzPts val="1200"/>
              <a:buChar char="•"/>
              <a:defRPr sz="1200">
                <a:solidFill>
                  <a:schemeClr val="lt1"/>
                </a:solidFill>
              </a:defRPr>
            </a:lvl1pPr>
            <a:lvl2pPr indent="-304800" lvl="1" marL="914400" rtl="0" algn="l">
              <a:lnSpc>
                <a:spcPct val="100000"/>
              </a:lnSpc>
              <a:spcBef>
                <a:spcPts val="300"/>
              </a:spcBef>
              <a:spcAft>
                <a:spcPts val="0"/>
              </a:spcAft>
              <a:buClr>
                <a:schemeClr val="lt1"/>
              </a:buClr>
              <a:buSzPts val="1200"/>
              <a:buChar char="–"/>
              <a:defRPr sz="1200">
                <a:solidFill>
                  <a:schemeClr val="lt1"/>
                </a:solidFill>
              </a:defRPr>
            </a:lvl2pPr>
            <a:lvl3pPr indent="-304800" lvl="2" marL="1371600" rtl="0" algn="l">
              <a:lnSpc>
                <a:spcPct val="100000"/>
              </a:lnSpc>
              <a:spcBef>
                <a:spcPts val="300"/>
              </a:spcBef>
              <a:spcAft>
                <a:spcPts val="0"/>
              </a:spcAft>
              <a:buClr>
                <a:schemeClr val="lt1"/>
              </a:buClr>
              <a:buSzPts val="1200"/>
              <a:buChar char="•"/>
              <a:defRPr sz="1200">
                <a:solidFill>
                  <a:schemeClr val="lt1"/>
                </a:solidFill>
              </a:defRPr>
            </a:lvl3pPr>
            <a:lvl4pPr indent="-304800" lvl="3" marL="1828800" rtl="0" algn="l">
              <a:lnSpc>
                <a:spcPct val="100000"/>
              </a:lnSpc>
              <a:spcBef>
                <a:spcPts val="300"/>
              </a:spcBef>
              <a:spcAft>
                <a:spcPts val="0"/>
              </a:spcAft>
              <a:buClr>
                <a:schemeClr val="lt1"/>
              </a:buClr>
              <a:buSzPts val="1200"/>
              <a:buChar char="–"/>
              <a:defRPr sz="1200">
                <a:solidFill>
                  <a:schemeClr val="lt1"/>
                </a:solidFill>
              </a:defRPr>
            </a:lvl4pPr>
            <a:lvl5pPr indent="-304800" lvl="4" marL="2286000" rtl="0" algn="l">
              <a:lnSpc>
                <a:spcPct val="100000"/>
              </a:lnSpc>
              <a:spcBef>
                <a:spcPts val="300"/>
              </a:spcBef>
              <a:spcAft>
                <a:spcPts val="0"/>
              </a:spcAft>
              <a:buClr>
                <a:schemeClr val="lt1"/>
              </a:buClr>
              <a:buSzPts val="1200"/>
              <a:buChar char="•"/>
              <a:defRPr sz="1200">
                <a:solidFill>
                  <a:schemeClr val="lt1"/>
                </a:solidFill>
              </a:defRPr>
            </a:lvl5pPr>
            <a:lvl6pPr indent="-304800" lvl="5" marL="2743200" rtl="0" algn="l">
              <a:lnSpc>
                <a:spcPct val="100000"/>
              </a:lnSpc>
              <a:spcBef>
                <a:spcPts val="300"/>
              </a:spcBef>
              <a:spcAft>
                <a:spcPts val="0"/>
              </a:spcAft>
              <a:buClr>
                <a:schemeClr val="lt1"/>
              </a:buClr>
              <a:buSzPts val="1200"/>
              <a:buChar char="–"/>
              <a:defRPr sz="1200">
                <a:solidFill>
                  <a:schemeClr val="lt1"/>
                </a:solidFill>
              </a:defRPr>
            </a:lvl6pPr>
            <a:lvl7pPr indent="-304800" lvl="6" marL="3200400" rtl="0" algn="l">
              <a:lnSpc>
                <a:spcPct val="100000"/>
              </a:lnSpc>
              <a:spcBef>
                <a:spcPts val="300"/>
              </a:spcBef>
              <a:spcAft>
                <a:spcPts val="0"/>
              </a:spcAft>
              <a:buClr>
                <a:schemeClr val="lt1"/>
              </a:buClr>
              <a:buSzPts val="1200"/>
              <a:buChar char="•"/>
              <a:defRPr sz="1200">
                <a:solidFill>
                  <a:schemeClr val="lt1"/>
                </a:solidFill>
              </a:defRPr>
            </a:lvl7pPr>
            <a:lvl8pPr indent="-304800" lvl="7" marL="3657600" rtl="0" algn="l">
              <a:lnSpc>
                <a:spcPct val="100000"/>
              </a:lnSpc>
              <a:spcBef>
                <a:spcPts val="300"/>
              </a:spcBef>
              <a:spcAft>
                <a:spcPts val="0"/>
              </a:spcAft>
              <a:buClr>
                <a:schemeClr val="lt1"/>
              </a:buClr>
              <a:buSzPts val="1200"/>
              <a:buChar char="–"/>
              <a:defRPr sz="1200">
                <a:solidFill>
                  <a:schemeClr val="lt1"/>
                </a:solidFill>
              </a:defRPr>
            </a:lvl8pPr>
            <a:lvl9pPr indent="-304800" lvl="8" marL="4114800" rtl="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239" name="Google Shape;239;p70"/>
          <p:cNvSpPr/>
          <p:nvPr/>
        </p:nvSpPr>
        <p:spPr>
          <a:xfrm>
            <a:off x="6096000" y="1733550"/>
            <a:ext cx="5653200" cy="22404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40" name="Google Shape;240;p70"/>
          <p:cNvSpPr txBox="1"/>
          <p:nvPr>
            <p:ph idx="5" type="body"/>
          </p:nvPr>
        </p:nvSpPr>
        <p:spPr>
          <a:xfrm>
            <a:off x="6457759" y="2011679"/>
            <a:ext cx="16275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41" name="Google Shape;241;p70"/>
          <p:cNvSpPr txBox="1"/>
          <p:nvPr>
            <p:ph idx="6" type="body"/>
          </p:nvPr>
        </p:nvSpPr>
        <p:spPr>
          <a:xfrm>
            <a:off x="6457759" y="2739508"/>
            <a:ext cx="1627500" cy="104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42" name="Google Shape;242;p70"/>
          <p:cNvSpPr txBox="1"/>
          <p:nvPr>
            <p:ph idx="7" type="body"/>
          </p:nvPr>
        </p:nvSpPr>
        <p:spPr>
          <a:xfrm>
            <a:off x="8218489" y="2739509"/>
            <a:ext cx="3351300" cy="1048800"/>
          </a:xfrm>
          <a:prstGeom prst="rect">
            <a:avLst/>
          </a:prstGeom>
          <a:noFill/>
          <a:ln>
            <a:noFill/>
          </a:ln>
        </p:spPr>
        <p:txBody>
          <a:bodyPr anchorCtr="0" anchor="t" bIns="0" lIns="0" spcFirstLastPara="1" rIns="0" wrap="square" tIns="0">
            <a:noAutofit/>
          </a:bodyPr>
          <a:lstStyle>
            <a:lvl1pPr indent="-304800" lvl="0" marL="457200" rtl="0" algn="l">
              <a:lnSpc>
                <a:spcPct val="100000"/>
              </a:lnSpc>
              <a:spcBef>
                <a:spcPts val="0"/>
              </a:spcBef>
              <a:spcAft>
                <a:spcPts val="0"/>
              </a:spcAft>
              <a:buClr>
                <a:schemeClr val="lt1"/>
              </a:buClr>
              <a:buSzPts val="1200"/>
              <a:buChar char="•"/>
              <a:defRPr sz="1200">
                <a:solidFill>
                  <a:schemeClr val="lt1"/>
                </a:solidFill>
              </a:defRPr>
            </a:lvl1pPr>
            <a:lvl2pPr indent="-304800" lvl="1" marL="914400" rtl="0" algn="l">
              <a:lnSpc>
                <a:spcPct val="100000"/>
              </a:lnSpc>
              <a:spcBef>
                <a:spcPts val="300"/>
              </a:spcBef>
              <a:spcAft>
                <a:spcPts val="0"/>
              </a:spcAft>
              <a:buClr>
                <a:schemeClr val="lt1"/>
              </a:buClr>
              <a:buSzPts val="1200"/>
              <a:buChar char="–"/>
              <a:defRPr sz="1200">
                <a:solidFill>
                  <a:schemeClr val="lt1"/>
                </a:solidFill>
              </a:defRPr>
            </a:lvl2pPr>
            <a:lvl3pPr indent="-304800" lvl="2" marL="1371600" rtl="0" algn="l">
              <a:lnSpc>
                <a:spcPct val="100000"/>
              </a:lnSpc>
              <a:spcBef>
                <a:spcPts val="300"/>
              </a:spcBef>
              <a:spcAft>
                <a:spcPts val="0"/>
              </a:spcAft>
              <a:buClr>
                <a:schemeClr val="lt1"/>
              </a:buClr>
              <a:buSzPts val="1200"/>
              <a:buChar char="•"/>
              <a:defRPr sz="1200">
                <a:solidFill>
                  <a:schemeClr val="lt1"/>
                </a:solidFill>
              </a:defRPr>
            </a:lvl3pPr>
            <a:lvl4pPr indent="-304800" lvl="3" marL="1828800" rtl="0" algn="l">
              <a:lnSpc>
                <a:spcPct val="100000"/>
              </a:lnSpc>
              <a:spcBef>
                <a:spcPts val="300"/>
              </a:spcBef>
              <a:spcAft>
                <a:spcPts val="0"/>
              </a:spcAft>
              <a:buClr>
                <a:schemeClr val="lt1"/>
              </a:buClr>
              <a:buSzPts val="1200"/>
              <a:buChar char="–"/>
              <a:defRPr sz="1200">
                <a:solidFill>
                  <a:schemeClr val="lt1"/>
                </a:solidFill>
              </a:defRPr>
            </a:lvl4pPr>
            <a:lvl5pPr indent="-304800" lvl="4" marL="2286000" rtl="0" algn="l">
              <a:lnSpc>
                <a:spcPct val="100000"/>
              </a:lnSpc>
              <a:spcBef>
                <a:spcPts val="300"/>
              </a:spcBef>
              <a:spcAft>
                <a:spcPts val="0"/>
              </a:spcAft>
              <a:buClr>
                <a:schemeClr val="lt1"/>
              </a:buClr>
              <a:buSzPts val="1200"/>
              <a:buChar char="•"/>
              <a:defRPr sz="1200">
                <a:solidFill>
                  <a:schemeClr val="lt1"/>
                </a:solidFill>
              </a:defRPr>
            </a:lvl5pPr>
            <a:lvl6pPr indent="-304800" lvl="5" marL="2743200" rtl="0" algn="l">
              <a:lnSpc>
                <a:spcPct val="100000"/>
              </a:lnSpc>
              <a:spcBef>
                <a:spcPts val="300"/>
              </a:spcBef>
              <a:spcAft>
                <a:spcPts val="0"/>
              </a:spcAft>
              <a:buClr>
                <a:schemeClr val="lt1"/>
              </a:buClr>
              <a:buSzPts val="1200"/>
              <a:buChar char="–"/>
              <a:defRPr sz="1200">
                <a:solidFill>
                  <a:schemeClr val="lt1"/>
                </a:solidFill>
              </a:defRPr>
            </a:lvl6pPr>
            <a:lvl7pPr indent="-304800" lvl="6" marL="3200400" rtl="0" algn="l">
              <a:lnSpc>
                <a:spcPct val="100000"/>
              </a:lnSpc>
              <a:spcBef>
                <a:spcPts val="300"/>
              </a:spcBef>
              <a:spcAft>
                <a:spcPts val="0"/>
              </a:spcAft>
              <a:buClr>
                <a:schemeClr val="lt1"/>
              </a:buClr>
              <a:buSzPts val="1200"/>
              <a:buChar char="•"/>
              <a:defRPr sz="1200">
                <a:solidFill>
                  <a:schemeClr val="lt1"/>
                </a:solidFill>
              </a:defRPr>
            </a:lvl7pPr>
            <a:lvl8pPr indent="-304800" lvl="7" marL="3657600" rtl="0" algn="l">
              <a:lnSpc>
                <a:spcPct val="100000"/>
              </a:lnSpc>
              <a:spcBef>
                <a:spcPts val="300"/>
              </a:spcBef>
              <a:spcAft>
                <a:spcPts val="0"/>
              </a:spcAft>
              <a:buClr>
                <a:schemeClr val="lt1"/>
              </a:buClr>
              <a:buSzPts val="1200"/>
              <a:buChar char="–"/>
              <a:defRPr sz="1200">
                <a:solidFill>
                  <a:schemeClr val="lt1"/>
                </a:solidFill>
              </a:defRPr>
            </a:lvl8pPr>
            <a:lvl9pPr indent="-304800" lvl="8" marL="4114800" rtl="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243" name="Google Shape;243;p70"/>
          <p:cNvSpPr/>
          <p:nvPr/>
        </p:nvSpPr>
        <p:spPr>
          <a:xfrm>
            <a:off x="442912" y="3973830"/>
            <a:ext cx="5653200" cy="2242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44" name="Google Shape;244;p70"/>
          <p:cNvSpPr txBox="1"/>
          <p:nvPr>
            <p:ph idx="8" type="body"/>
          </p:nvPr>
        </p:nvSpPr>
        <p:spPr>
          <a:xfrm>
            <a:off x="804672" y="4251959"/>
            <a:ext cx="16275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45" name="Google Shape;245;p70"/>
          <p:cNvSpPr txBox="1"/>
          <p:nvPr>
            <p:ph idx="9" type="body"/>
          </p:nvPr>
        </p:nvSpPr>
        <p:spPr>
          <a:xfrm>
            <a:off x="804672" y="4979788"/>
            <a:ext cx="1627500" cy="104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46" name="Google Shape;246;p70"/>
          <p:cNvSpPr txBox="1"/>
          <p:nvPr>
            <p:ph idx="13" type="body"/>
          </p:nvPr>
        </p:nvSpPr>
        <p:spPr>
          <a:xfrm>
            <a:off x="2565403" y="4979789"/>
            <a:ext cx="3351300" cy="1048800"/>
          </a:xfrm>
          <a:prstGeom prst="rect">
            <a:avLst/>
          </a:prstGeom>
          <a:noFill/>
          <a:ln>
            <a:noFill/>
          </a:ln>
        </p:spPr>
        <p:txBody>
          <a:bodyPr anchorCtr="0" anchor="t" bIns="0" lIns="0" spcFirstLastPara="1" rIns="0" wrap="square" tIns="0">
            <a:noAutofit/>
          </a:bodyPr>
          <a:lstStyle>
            <a:lvl1pPr indent="-304800" lvl="0" marL="457200" rtl="0" algn="l">
              <a:lnSpc>
                <a:spcPct val="100000"/>
              </a:lnSpc>
              <a:spcBef>
                <a:spcPts val="0"/>
              </a:spcBef>
              <a:spcAft>
                <a:spcPts val="0"/>
              </a:spcAft>
              <a:buClr>
                <a:schemeClr val="lt1"/>
              </a:buClr>
              <a:buSzPts val="1200"/>
              <a:buChar char="•"/>
              <a:defRPr sz="1200">
                <a:solidFill>
                  <a:schemeClr val="lt1"/>
                </a:solidFill>
              </a:defRPr>
            </a:lvl1pPr>
            <a:lvl2pPr indent="-304800" lvl="1" marL="914400" rtl="0" algn="l">
              <a:lnSpc>
                <a:spcPct val="100000"/>
              </a:lnSpc>
              <a:spcBef>
                <a:spcPts val="300"/>
              </a:spcBef>
              <a:spcAft>
                <a:spcPts val="0"/>
              </a:spcAft>
              <a:buClr>
                <a:schemeClr val="lt1"/>
              </a:buClr>
              <a:buSzPts val="1200"/>
              <a:buChar char="–"/>
              <a:defRPr sz="1200">
                <a:solidFill>
                  <a:schemeClr val="lt1"/>
                </a:solidFill>
              </a:defRPr>
            </a:lvl2pPr>
            <a:lvl3pPr indent="-304800" lvl="2" marL="1371600" rtl="0" algn="l">
              <a:lnSpc>
                <a:spcPct val="100000"/>
              </a:lnSpc>
              <a:spcBef>
                <a:spcPts val="300"/>
              </a:spcBef>
              <a:spcAft>
                <a:spcPts val="0"/>
              </a:spcAft>
              <a:buClr>
                <a:schemeClr val="lt1"/>
              </a:buClr>
              <a:buSzPts val="1200"/>
              <a:buChar char="•"/>
              <a:defRPr sz="1200">
                <a:solidFill>
                  <a:schemeClr val="lt1"/>
                </a:solidFill>
              </a:defRPr>
            </a:lvl3pPr>
            <a:lvl4pPr indent="-304800" lvl="3" marL="1828800" rtl="0" algn="l">
              <a:lnSpc>
                <a:spcPct val="100000"/>
              </a:lnSpc>
              <a:spcBef>
                <a:spcPts val="300"/>
              </a:spcBef>
              <a:spcAft>
                <a:spcPts val="0"/>
              </a:spcAft>
              <a:buClr>
                <a:schemeClr val="lt1"/>
              </a:buClr>
              <a:buSzPts val="1200"/>
              <a:buChar char="–"/>
              <a:defRPr sz="1200">
                <a:solidFill>
                  <a:schemeClr val="lt1"/>
                </a:solidFill>
              </a:defRPr>
            </a:lvl4pPr>
            <a:lvl5pPr indent="-304800" lvl="4" marL="2286000" rtl="0" algn="l">
              <a:lnSpc>
                <a:spcPct val="100000"/>
              </a:lnSpc>
              <a:spcBef>
                <a:spcPts val="300"/>
              </a:spcBef>
              <a:spcAft>
                <a:spcPts val="0"/>
              </a:spcAft>
              <a:buClr>
                <a:schemeClr val="lt1"/>
              </a:buClr>
              <a:buSzPts val="1200"/>
              <a:buChar char="•"/>
              <a:defRPr sz="1200">
                <a:solidFill>
                  <a:schemeClr val="lt1"/>
                </a:solidFill>
              </a:defRPr>
            </a:lvl5pPr>
            <a:lvl6pPr indent="-304800" lvl="5" marL="2743200" rtl="0" algn="l">
              <a:lnSpc>
                <a:spcPct val="100000"/>
              </a:lnSpc>
              <a:spcBef>
                <a:spcPts val="300"/>
              </a:spcBef>
              <a:spcAft>
                <a:spcPts val="0"/>
              </a:spcAft>
              <a:buClr>
                <a:schemeClr val="lt1"/>
              </a:buClr>
              <a:buSzPts val="1200"/>
              <a:buChar char="–"/>
              <a:defRPr sz="1200">
                <a:solidFill>
                  <a:schemeClr val="lt1"/>
                </a:solidFill>
              </a:defRPr>
            </a:lvl6pPr>
            <a:lvl7pPr indent="-304800" lvl="6" marL="3200400" rtl="0" algn="l">
              <a:lnSpc>
                <a:spcPct val="100000"/>
              </a:lnSpc>
              <a:spcBef>
                <a:spcPts val="300"/>
              </a:spcBef>
              <a:spcAft>
                <a:spcPts val="0"/>
              </a:spcAft>
              <a:buClr>
                <a:schemeClr val="lt1"/>
              </a:buClr>
              <a:buSzPts val="1200"/>
              <a:buChar char="•"/>
              <a:defRPr sz="1200">
                <a:solidFill>
                  <a:schemeClr val="lt1"/>
                </a:solidFill>
              </a:defRPr>
            </a:lvl7pPr>
            <a:lvl8pPr indent="-304800" lvl="7" marL="3657600" rtl="0" algn="l">
              <a:lnSpc>
                <a:spcPct val="100000"/>
              </a:lnSpc>
              <a:spcBef>
                <a:spcPts val="300"/>
              </a:spcBef>
              <a:spcAft>
                <a:spcPts val="0"/>
              </a:spcAft>
              <a:buClr>
                <a:schemeClr val="lt1"/>
              </a:buClr>
              <a:buSzPts val="1200"/>
              <a:buChar char="–"/>
              <a:defRPr sz="1200">
                <a:solidFill>
                  <a:schemeClr val="lt1"/>
                </a:solidFill>
              </a:defRPr>
            </a:lvl8pPr>
            <a:lvl9pPr indent="-304800" lvl="8" marL="4114800" rtl="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247" name="Google Shape;247;p70"/>
          <p:cNvSpPr/>
          <p:nvPr/>
        </p:nvSpPr>
        <p:spPr>
          <a:xfrm>
            <a:off x="6096000" y="3973830"/>
            <a:ext cx="5653200" cy="2242800"/>
          </a:xfrm>
          <a:prstGeom prst="rect">
            <a:avLst/>
          </a:prstGeom>
          <a:solidFill>
            <a:srgbClr val="46464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48" name="Google Shape;248;p70"/>
          <p:cNvSpPr txBox="1"/>
          <p:nvPr>
            <p:ph idx="14" type="body"/>
          </p:nvPr>
        </p:nvSpPr>
        <p:spPr>
          <a:xfrm>
            <a:off x="6457759" y="4251959"/>
            <a:ext cx="16275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49" name="Google Shape;249;p70"/>
          <p:cNvSpPr txBox="1"/>
          <p:nvPr>
            <p:ph idx="15" type="body"/>
          </p:nvPr>
        </p:nvSpPr>
        <p:spPr>
          <a:xfrm>
            <a:off x="6457759" y="4979788"/>
            <a:ext cx="1627500" cy="104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50" name="Google Shape;250;p70"/>
          <p:cNvSpPr txBox="1"/>
          <p:nvPr>
            <p:ph idx="16" type="body"/>
          </p:nvPr>
        </p:nvSpPr>
        <p:spPr>
          <a:xfrm>
            <a:off x="8218489" y="4979789"/>
            <a:ext cx="3351300" cy="1048800"/>
          </a:xfrm>
          <a:prstGeom prst="rect">
            <a:avLst/>
          </a:prstGeom>
          <a:noFill/>
          <a:ln>
            <a:noFill/>
          </a:ln>
        </p:spPr>
        <p:txBody>
          <a:bodyPr anchorCtr="0" anchor="t" bIns="0" lIns="0" spcFirstLastPara="1" rIns="0" wrap="square" tIns="0">
            <a:noAutofit/>
          </a:bodyPr>
          <a:lstStyle>
            <a:lvl1pPr indent="-304800" lvl="0" marL="457200" rtl="0" algn="l">
              <a:lnSpc>
                <a:spcPct val="100000"/>
              </a:lnSpc>
              <a:spcBef>
                <a:spcPts val="0"/>
              </a:spcBef>
              <a:spcAft>
                <a:spcPts val="0"/>
              </a:spcAft>
              <a:buClr>
                <a:schemeClr val="lt1"/>
              </a:buClr>
              <a:buSzPts val="1200"/>
              <a:buChar char="•"/>
              <a:defRPr sz="1200">
                <a:solidFill>
                  <a:schemeClr val="lt1"/>
                </a:solidFill>
              </a:defRPr>
            </a:lvl1pPr>
            <a:lvl2pPr indent="-304800" lvl="1" marL="914400" rtl="0" algn="l">
              <a:lnSpc>
                <a:spcPct val="100000"/>
              </a:lnSpc>
              <a:spcBef>
                <a:spcPts val="300"/>
              </a:spcBef>
              <a:spcAft>
                <a:spcPts val="0"/>
              </a:spcAft>
              <a:buClr>
                <a:schemeClr val="lt1"/>
              </a:buClr>
              <a:buSzPts val="1200"/>
              <a:buChar char="–"/>
              <a:defRPr sz="1200">
                <a:solidFill>
                  <a:schemeClr val="lt1"/>
                </a:solidFill>
              </a:defRPr>
            </a:lvl2pPr>
            <a:lvl3pPr indent="-304800" lvl="2" marL="1371600" rtl="0" algn="l">
              <a:lnSpc>
                <a:spcPct val="100000"/>
              </a:lnSpc>
              <a:spcBef>
                <a:spcPts val="300"/>
              </a:spcBef>
              <a:spcAft>
                <a:spcPts val="0"/>
              </a:spcAft>
              <a:buClr>
                <a:schemeClr val="lt1"/>
              </a:buClr>
              <a:buSzPts val="1200"/>
              <a:buChar char="•"/>
              <a:defRPr sz="1200">
                <a:solidFill>
                  <a:schemeClr val="lt1"/>
                </a:solidFill>
              </a:defRPr>
            </a:lvl3pPr>
            <a:lvl4pPr indent="-304800" lvl="3" marL="1828800" rtl="0" algn="l">
              <a:lnSpc>
                <a:spcPct val="100000"/>
              </a:lnSpc>
              <a:spcBef>
                <a:spcPts val="300"/>
              </a:spcBef>
              <a:spcAft>
                <a:spcPts val="0"/>
              </a:spcAft>
              <a:buClr>
                <a:schemeClr val="lt1"/>
              </a:buClr>
              <a:buSzPts val="1200"/>
              <a:buChar char="–"/>
              <a:defRPr sz="1200">
                <a:solidFill>
                  <a:schemeClr val="lt1"/>
                </a:solidFill>
              </a:defRPr>
            </a:lvl4pPr>
            <a:lvl5pPr indent="-304800" lvl="4" marL="2286000" rtl="0" algn="l">
              <a:lnSpc>
                <a:spcPct val="100000"/>
              </a:lnSpc>
              <a:spcBef>
                <a:spcPts val="300"/>
              </a:spcBef>
              <a:spcAft>
                <a:spcPts val="0"/>
              </a:spcAft>
              <a:buClr>
                <a:schemeClr val="lt1"/>
              </a:buClr>
              <a:buSzPts val="1200"/>
              <a:buChar char="•"/>
              <a:defRPr sz="1200">
                <a:solidFill>
                  <a:schemeClr val="lt1"/>
                </a:solidFill>
              </a:defRPr>
            </a:lvl5pPr>
            <a:lvl6pPr indent="-304800" lvl="5" marL="2743200" rtl="0" algn="l">
              <a:lnSpc>
                <a:spcPct val="100000"/>
              </a:lnSpc>
              <a:spcBef>
                <a:spcPts val="300"/>
              </a:spcBef>
              <a:spcAft>
                <a:spcPts val="0"/>
              </a:spcAft>
              <a:buClr>
                <a:schemeClr val="lt1"/>
              </a:buClr>
              <a:buSzPts val="1200"/>
              <a:buChar char="–"/>
              <a:defRPr sz="1200">
                <a:solidFill>
                  <a:schemeClr val="lt1"/>
                </a:solidFill>
              </a:defRPr>
            </a:lvl6pPr>
            <a:lvl7pPr indent="-304800" lvl="6" marL="3200400" rtl="0" algn="l">
              <a:lnSpc>
                <a:spcPct val="100000"/>
              </a:lnSpc>
              <a:spcBef>
                <a:spcPts val="300"/>
              </a:spcBef>
              <a:spcAft>
                <a:spcPts val="0"/>
              </a:spcAft>
              <a:buClr>
                <a:schemeClr val="lt1"/>
              </a:buClr>
              <a:buSzPts val="1200"/>
              <a:buChar char="•"/>
              <a:defRPr sz="1200">
                <a:solidFill>
                  <a:schemeClr val="lt1"/>
                </a:solidFill>
              </a:defRPr>
            </a:lvl7pPr>
            <a:lvl8pPr indent="-304800" lvl="7" marL="3657600" rtl="0" algn="l">
              <a:lnSpc>
                <a:spcPct val="100000"/>
              </a:lnSpc>
              <a:spcBef>
                <a:spcPts val="300"/>
              </a:spcBef>
              <a:spcAft>
                <a:spcPts val="0"/>
              </a:spcAft>
              <a:buClr>
                <a:schemeClr val="lt1"/>
              </a:buClr>
              <a:buSzPts val="1200"/>
              <a:buChar char="–"/>
              <a:defRPr sz="1200">
                <a:solidFill>
                  <a:schemeClr val="lt1"/>
                </a:solidFill>
              </a:defRPr>
            </a:lvl8pPr>
            <a:lvl9pPr indent="-304800" lvl="8" marL="4114800" rtl="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251" name="Google Shape;251;p70"/>
          <p:cNvSpPr txBox="1"/>
          <p:nvPr>
            <p:ph idx="17"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52" name="Google Shape;252;p70"/>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mall Colour Blocks">
  <p:cSld name="Four Small Colour Blocks">
    <p:spTree>
      <p:nvGrpSpPr>
        <p:cNvPr id="253" name="Shape 253"/>
        <p:cNvGrpSpPr/>
        <p:nvPr/>
      </p:nvGrpSpPr>
      <p:grpSpPr>
        <a:xfrm>
          <a:off x="0" y="0"/>
          <a:ext cx="0" cy="0"/>
          <a:chOff x="0" y="0"/>
          <a:chExt cx="0" cy="0"/>
        </a:xfrm>
      </p:grpSpPr>
      <p:sp>
        <p:nvSpPr>
          <p:cNvPr id="254" name="Google Shape;254;p71"/>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5" name="Google Shape;255;p71"/>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256" name="Google Shape;256;p71"/>
          <p:cNvSpPr/>
          <p:nvPr/>
        </p:nvSpPr>
        <p:spPr>
          <a:xfrm>
            <a:off x="442912" y="1733550"/>
            <a:ext cx="2058300" cy="20598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57" name="Google Shape;257;p71"/>
          <p:cNvSpPr txBox="1"/>
          <p:nvPr>
            <p:ph idx="2" type="body"/>
          </p:nvPr>
        </p:nvSpPr>
        <p:spPr>
          <a:xfrm>
            <a:off x="621792" y="2011679"/>
            <a:ext cx="1691700" cy="5943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58" name="Google Shape;258;p71"/>
          <p:cNvSpPr txBox="1"/>
          <p:nvPr>
            <p:ph idx="3" type="body"/>
          </p:nvPr>
        </p:nvSpPr>
        <p:spPr>
          <a:xfrm>
            <a:off x="622300" y="2743198"/>
            <a:ext cx="1691100" cy="86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59" name="Google Shape;259;p71"/>
          <p:cNvSpPr txBox="1"/>
          <p:nvPr>
            <p:ph idx="4" type="body"/>
          </p:nvPr>
        </p:nvSpPr>
        <p:spPr>
          <a:xfrm>
            <a:off x="2725355" y="1733549"/>
            <a:ext cx="3191400" cy="20535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60" name="Google Shape;260;p71"/>
          <p:cNvSpPr/>
          <p:nvPr/>
        </p:nvSpPr>
        <p:spPr>
          <a:xfrm>
            <a:off x="6275389" y="1733550"/>
            <a:ext cx="2057400" cy="20574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61" name="Google Shape;261;p71"/>
          <p:cNvSpPr txBox="1"/>
          <p:nvPr>
            <p:ph idx="5" type="body"/>
          </p:nvPr>
        </p:nvSpPr>
        <p:spPr>
          <a:xfrm>
            <a:off x="6455664" y="2011679"/>
            <a:ext cx="16917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62" name="Google Shape;262;p71"/>
          <p:cNvSpPr txBox="1"/>
          <p:nvPr>
            <p:ph idx="6" type="body"/>
          </p:nvPr>
        </p:nvSpPr>
        <p:spPr>
          <a:xfrm>
            <a:off x="6455664" y="2743199"/>
            <a:ext cx="1691700" cy="86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63" name="Google Shape;263;p71"/>
          <p:cNvSpPr txBox="1"/>
          <p:nvPr>
            <p:ph idx="7" type="body"/>
          </p:nvPr>
        </p:nvSpPr>
        <p:spPr>
          <a:xfrm>
            <a:off x="8557830" y="1733550"/>
            <a:ext cx="3191400" cy="2057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64" name="Google Shape;264;p71"/>
          <p:cNvSpPr/>
          <p:nvPr/>
        </p:nvSpPr>
        <p:spPr>
          <a:xfrm>
            <a:off x="442912" y="4159044"/>
            <a:ext cx="2058300" cy="20577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65" name="Google Shape;265;p71"/>
          <p:cNvSpPr txBox="1"/>
          <p:nvPr>
            <p:ph idx="8" type="body"/>
          </p:nvPr>
        </p:nvSpPr>
        <p:spPr>
          <a:xfrm>
            <a:off x="622300" y="4434840"/>
            <a:ext cx="16911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66" name="Google Shape;266;p71"/>
          <p:cNvSpPr txBox="1"/>
          <p:nvPr>
            <p:ph idx="9" type="body"/>
          </p:nvPr>
        </p:nvSpPr>
        <p:spPr>
          <a:xfrm>
            <a:off x="622299" y="5166360"/>
            <a:ext cx="1691100" cy="877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67" name="Google Shape;267;p71"/>
          <p:cNvSpPr txBox="1"/>
          <p:nvPr>
            <p:ph idx="13" type="body"/>
          </p:nvPr>
        </p:nvSpPr>
        <p:spPr>
          <a:xfrm>
            <a:off x="2725357" y="4158181"/>
            <a:ext cx="3191400" cy="2057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68" name="Google Shape;268;p71"/>
          <p:cNvSpPr/>
          <p:nvPr/>
        </p:nvSpPr>
        <p:spPr>
          <a:xfrm>
            <a:off x="6275389" y="4159249"/>
            <a:ext cx="2057400" cy="2057400"/>
          </a:xfrm>
          <a:prstGeom prst="rect">
            <a:avLst/>
          </a:prstGeom>
          <a:solidFill>
            <a:srgbClr val="46464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69" name="Google Shape;269;p71"/>
          <p:cNvSpPr txBox="1"/>
          <p:nvPr>
            <p:ph idx="14" type="body"/>
          </p:nvPr>
        </p:nvSpPr>
        <p:spPr>
          <a:xfrm>
            <a:off x="6455664" y="4434840"/>
            <a:ext cx="1691700" cy="594000"/>
          </a:xfrm>
          <a:prstGeom prst="rect">
            <a:avLst/>
          </a:prstGeom>
          <a:noFill/>
          <a:ln>
            <a:noFill/>
          </a:ln>
        </p:spPr>
        <p:txBody>
          <a:bodyPr anchorCtr="0" anchor="t" bIns="0" lIns="0" spcFirstLastPara="1" rIns="0" wrap="square" tIns="0">
            <a:noAutofit/>
          </a:bodyPr>
          <a:lstStyle>
            <a:lvl1pPr indent="-228600" lvl="0" marL="457200" rtl="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rtl="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rtl="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rtl="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rtl="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rtl="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rtl="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rtl="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rtl="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270" name="Google Shape;270;p71"/>
          <p:cNvSpPr txBox="1"/>
          <p:nvPr>
            <p:ph idx="15" type="body"/>
          </p:nvPr>
        </p:nvSpPr>
        <p:spPr>
          <a:xfrm>
            <a:off x="6455664" y="5166361"/>
            <a:ext cx="1691700" cy="868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rtl="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rtl="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rtl="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rtl="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rtl="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rtl="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rtl="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rtl="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271" name="Google Shape;271;p71"/>
          <p:cNvSpPr txBox="1"/>
          <p:nvPr>
            <p:ph idx="16" type="body"/>
          </p:nvPr>
        </p:nvSpPr>
        <p:spPr>
          <a:xfrm>
            <a:off x="8557830" y="4158180"/>
            <a:ext cx="3191400" cy="2058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solidFill>
                  <a:schemeClr val="dk1"/>
                </a:solidFill>
              </a:defRPr>
            </a:lvl1pPr>
            <a:lvl2pPr indent="-317500" lvl="1" marL="914400" rtl="0" algn="l">
              <a:lnSpc>
                <a:spcPct val="100000"/>
              </a:lnSpc>
              <a:spcBef>
                <a:spcPts val="300"/>
              </a:spcBef>
              <a:spcAft>
                <a:spcPts val="0"/>
              </a:spcAft>
              <a:buClr>
                <a:schemeClr val="dk1"/>
              </a:buClr>
              <a:buSzPts val="1400"/>
              <a:buChar char="–"/>
              <a:defRPr sz="1400">
                <a:solidFill>
                  <a:schemeClr val="dk1"/>
                </a:solidFill>
              </a:defRPr>
            </a:lvl2pPr>
            <a:lvl3pPr indent="-317500" lvl="2" marL="1371600" rtl="0" algn="l">
              <a:lnSpc>
                <a:spcPct val="100000"/>
              </a:lnSpc>
              <a:spcBef>
                <a:spcPts val="300"/>
              </a:spcBef>
              <a:spcAft>
                <a:spcPts val="0"/>
              </a:spcAft>
              <a:buClr>
                <a:schemeClr val="dk1"/>
              </a:buClr>
              <a:buSzPts val="1400"/>
              <a:buChar char="•"/>
              <a:defRPr sz="1400">
                <a:solidFill>
                  <a:schemeClr val="dk1"/>
                </a:solidFill>
              </a:defRPr>
            </a:lvl3pPr>
            <a:lvl4pPr indent="-317500" lvl="3" marL="1828800" rtl="0" algn="l">
              <a:lnSpc>
                <a:spcPct val="100000"/>
              </a:lnSpc>
              <a:spcBef>
                <a:spcPts val="300"/>
              </a:spcBef>
              <a:spcAft>
                <a:spcPts val="0"/>
              </a:spcAft>
              <a:buClr>
                <a:schemeClr val="dk1"/>
              </a:buClr>
              <a:buSzPts val="1400"/>
              <a:buChar char="–"/>
              <a:defRPr sz="1400">
                <a:solidFill>
                  <a:schemeClr val="dk1"/>
                </a:solidFill>
              </a:defRPr>
            </a:lvl4pPr>
            <a:lvl5pPr indent="-317500" lvl="4" marL="2286000" rtl="0" algn="l">
              <a:lnSpc>
                <a:spcPct val="100000"/>
              </a:lnSpc>
              <a:spcBef>
                <a:spcPts val="300"/>
              </a:spcBef>
              <a:spcAft>
                <a:spcPts val="0"/>
              </a:spcAft>
              <a:buClr>
                <a:schemeClr val="dk1"/>
              </a:buClr>
              <a:buSzPts val="1400"/>
              <a:buChar char="•"/>
              <a:defRPr sz="1400">
                <a:solidFill>
                  <a:schemeClr val="dk1"/>
                </a:solidFill>
              </a:defRPr>
            </a:lvl5pPr>
            <a:lvl6pPr indent="-317500" lvl="5" marL="2743200" rtl="0" algn="l">
              <a:lnSpc>
                <a:spcPct val="100000"/>
              </a:lnSpc>
              <a:spcBef>
                <a:spcPts val="300"/>
              </a:spcBef>
              <a:spcAft>
                <a:spcPts val="0"/>
              </a:spcAft>
              <a:buClr>
                <a:schemeClr val="dk1"/>
              </a:buClr>
              <a:buSzPts val="1400"/>
              <a:buChar char="–"/>
              <a:defRPr sz="1400">
                <a:solidFill>
                  <a:schemeClr val="dk1"/>
                </a:solidFill>
              </a:defRPr>
            </a:lvl6pPr>
            <a:lvl7pPr indent="-317500" lvl="6" marL="3200400" rtl="0" algn="l">
              <a:lnSpc>
                <a:spcPct val="100000"/>
              </a:lnSpc>
              <a:spcBef>
                <a:spcPts val="300"/>
              </a:spcBef>
              <a:spcAft>
                <a:spcPts val="0"/>
              </a:spcAft>
              <a:buClr>
                <a:schemeClr val="dk1"/>
              </a:buClr>
              <a:buSzPts val="1400"/>
              <a:buChar char="•"/>
              <a:defRPr sz="1400">
                <a:solidFill>
                  <a:schemeClr val="dk1"/>
                </a:solidFill>
              </a:defRPr>
            </a:lvl7pPr>
            <a:lvl8pPr indent="-317500" lvl="7" marL="3657600" rtl="0" algn="l">
              <a:lnSpc>
                <a:spcPct val="100000"/>
              </a:lnSpc>
              <a:spcBef>
                <a:spcPts val="300"/>
              </a:spcBef>
              <a:spcAft>
                <a:spcPts val="0"/>
              </a:spcAft>
              <a:buClr>
                <a:schemeClr val="dk1"/>
              </a:buClr>
              <a:buSzPts val="1400"/>
              <a:buChar char="–"/>
              <a:defRPr sz="1400">
                <a:solidFill>
                  <a:schemeClr val="dk1"/>
                </a:solidFill>
              </a:defRPr>
            </a:lvl8pPr>
            <a:lvl9pPr indent="-317500" lvl="8" marL="4114800" rtl="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272" name="Google Shape;272;p71"/>
          <p:cNvSpPr txBox="1"/>
          <p:nvPr>
            <p:ph idx="17"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73" name="Google Shape;273;p71"/>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Logos">
    <p:spTree>
      <p:nvGrpSpPr>
        <p:cNvPr id="274" name="Shape 274"/>
        <p:cNvGrpSpPr/>
        <p:nvPr/>
      </p:nvGrpSpPr>
      <p:grpSpPr>
        <a:xfrm>
          <a:off x="0" y="0"/>
          <a:ext cx="0" cy="0"/>
          <a:chOff x="0" y="0"/>
          <a:chExt cx="0" cy="0"/>
        </a:xfrm>
      </p:grpSpPr>
      <p:sp>
        <p:nvSpPr>
          <p:cNvPr id="275" name="Google Shape;275;p72"/>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276" name="Google Shape;276;p72"/>
          <p:cNvSpPr txBox="1"/>
          <p:nvPr>
            <p:ph idx="2" type="body"/>
          </p:nvPr>
        </p:nvSpPr>
        <p:spPr>
          <a:xfrm>
            <a:off x="442912" y="1733550"/>
            <a:ext cx="11306100" cy="505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600"/>
              <a:buFont typeface="Arial"/>
              <a:buNone/>
              <a:defRPr/>
            </a:lvl1pPr>
            <a:lvl2pPr indent="-228600" lvl="1" marL="914400" rtl="0" algn="l">
              <a:lnSpc>
                <a:spcPct val="100000"/>
              </a:lnSpc>
              <a:spcBef>
                <a:spcPts val="0"/>
              </a:spcBef>
              <a:spcAft>
                <a:spcPts val="0"/>
              </a:spcAft>
              <a:buClr>
                <a:schemeClr val="dk1"/>
              </a:buClr>
              <a:buSzPts val="1600"/>
              <a:buFont typeface="Arial"/>
              <a:buNone/>
              <a:defRPr/>
            </a:lvl2pPr>
            <a:lvl3pPr indent="-228600" lvl="2" marL="1371600" rtl="0" algn="l">
              <a:lnSpc>
                <a:spcPct val="100000"/>
              </a:lnSpc>
              <a:spcBef>
                <a:spcPts val="0"/>
              </a:spcBef>
              <a:spcAft>
                <a:spcPts val="0"/>
              </a:spcAft>
              <a:buClr>
                <a:schemeClr val="dk1"/>
              </a:buClr>
              <a:buSzPts val="1600"/>
              <a:buFont typeface="Arial"/>
              <a:buNone/>
              <a:defRPr/>
            </a:lvl3pPr>
            <a:lvl4pPr indent="-228600" lvl="3" marL="1828800" rtl="0" algn="l">
              <a:lnSpc>
                <a:spcPct val="100000"/>
              </a:lnSpc>
              <a:spcBef>
                <a:spcPts val="0"/>
              </a:spcBef>
              <a:spcAft>
                <a:spcPts val="0"/>
              </a:spcAft>
              <a:buClr>
                <a:schemeClr val="dk1"/>
              </a:buClr>
              <a:buSzPts val="1600"/>
              <a:buFont typeface="Arial"/>
              <a:buNone/>
              <a:defRPr/>
            </a:lvl4pPr>
            <a:lvl5pPr indent="-228600" lvl="4" marL="2286000" rtl="0" algn="l">
              <a:lnSpc>
                <a:spcPct val="100000"/>
              </a:lnSpc>
              <a:spcBef>
                <a:spcPts val="0"/>
              </a:spcBef>
              <a:spcAft>
                <a:spcPts val="0"/>
              </a:spcAft>
              <a:buClr>
                <a:schemeClr val="dk1"/>
              </a:buClr>
              <a:buSzPts val="1600"/>
              <a:buFont typeface="Arial"/>
              <a:buNone/>
              <a:defRPr/>
            </a:lvl5pPr>
            <a:lvl6pPr indent="-228600" lvl="5" marL="2743200" rtl="0" algn="l">
              <a:lnSpc>
                <a:spcPct val="100000"/>
              </a:lnSpc>
              <a:spcBef>
                <a:spcPts val="0"/>
              </a:spcBef>
              <a:spcAft>
                <a:spcPts val="0"/>
              </a:spcAft>
              <a:buClr>
                <a:schemeClr val="dk1"/>
              </a:buClr>
              <a:buSzPts val="1600"/>
              <a:buFont typeface="Arial"/>
              <a:buNone/>
              <a:defRPr/>
            </a:lvl6pPr>
            <a:lvl7pPr indent="-228600" lvl="6" marL="3200400" rtl="0" algn="l">
              <a:lnSpc>
                <a:spcPct val="100000"/>
              </a:lnSpc>
              <a:spcBef>
                <a:spcPts val="0"/>
              </a:spcBef>
              <a:spcAft>
                <a:spcPts val="0"/>
              </a:spcAft>
              <a:buClr>
                <a:schemeClr val="dk1"/>
              </a:buClr>
              <a:buSzPts val="1600"/>
              <a:buFont typeface="Arial"/>
              <a:buNone/>
              <a:defRPr/>
            </a:lvl7pPr>
            <a:lvl8pPr indent="-228600" lvl="7" marL="3657600" rtl="0" algn="l">
              <a:lnSpc>
                <a:spcPct val="100000"/>
              </a:lnSpc>
              <a:spcBef>
                <a:spcPts val="0"/>
              </a:spcBef>
              <a:spcAft>
                <a:spcPts val="0"/>
              </a:spcAft>
              <a:buClr>
                <a:schemeClr val="dk1"/>
              </a:buClr>
              <a:buSzPts val="1600"/>
              <a:buFont typeface="Arial"/>
              <a:buNone/>
              <a:defRPr/>
            </a:lvl8pPr>
            <a:lvl9pPr indent="-228600" lvl="8" marL="4114800" rtl="0" algn="l">
              <a:lnSpc>
                <a:spcPct val="100000"/>
              </a:lnSpc>
              <a:spcBef>
                <a:spcPts val="0"/>
              </a:spcBef>
              <a:spcAft>
                <a:spcPts val="0"/>
              </a:spcAft>
              <a:buClr>
                <a:schemeClr val="dk1"/>
              </a:buClr>
              <a:buSzPts val="1600"/>
              <a:buFont typeface="Arial"/>
              <a:buNone/>
              <a:defRPr/>
            </a:lvl9pPr>
          </a:lstStyle>
          <a:p/>
        </p:txBody>
      </p:sp>
      <p:sp>
        <p:nvSpPr>
          <p:cNvPr id="277" name="Google Shape;277;p72"/>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78" name="Google Shape;278;p72"/>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9" name="Google Shape;279;p72"/>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White">
    <p:spTree>
      <p:nvGrpSpPr>
        <p:cNvPr id="280" name="Shape 280"/>
        <p:cNvGrpSpPr/>
        <p:nvPr/>
      </p:nvGrpSpPr>
      <p:grpSpPr>
        <a:xfrm>
          <a:off x="0" y="0"/>
          <a:ext cx="0" cy="0"/>
          <a:chOff x="0" y="0"/>
          <a:chExt cx="0" cy="0"/>
        </a:xfrm>
      </p:grpSpPr>
      <p:sp>
        <p:nvSpPr>
          <p:cNvPr id="281" name="Google Shape;281;p73"/>
          <p:cNvSpPr/>
          <p:nvPr/>
        </p:nvSpPr>
        <p:spPr>
          <a:xfrm>
            <a:off x="6096000" y="0"/>
            <a:ext cx="6096000"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282" name="Google Shape;282;p73"/>
          <p:cNvSpPr/>
          <p:nvPr/>
        </p:nvSpPr>
        <p:spPr>
          <a:xfrm>
            <a:off x="442913" y="377825"/>
            <a:ext cx="572385" cy="457200"/>
          </a:xfrm>
          <a:custGeom>
            <a:rect b="b" l="l" r="r" t="t"/>
            <a:pathLst>
              <a:path extrusionOk="0" h="418" w="515">
                <a:moveTo>
                  <a:pt x="515" y="46"/>
                </a:moveTo>
                <a:lnTo>
                  <a:pt x="515" y="46"/>
                </a:lnTo>
                <a:cubicBezTo>
                  <a:pt x="491" y="60"/>
                  <a:pt x="471" y="72"/>
                  <a:pt x="456" y="82"/>
                </a:cubicBezTo>
                <a:cubicBezTo>
                  <a:pt x="441" y="92"/>
                  <a:pt x="426" y="105"/>
                  <a:pt x="411" y="121"/>
                </a:cubicBezTo>
                <a:cubicBezTo>
                  <a:pt x="396" y="137"/>
                  <a:pt x="384" y="154"/>
                  <a:pt x="377" y="170"/>
                </a:cubicBezTo>
                <a:cubicBezTo>
                  <a:pt x="369" y="187"/>
                  <a:pt x="364" y="209"/>
                  <a:pt x="361" y="236"/>
                </a:cubicBezTo>
                <a:lnTo>
                  <a:pt x="398" y="236"/>
                </a:lnTo>
                <a:cubicBezTo>
                  <a:pt x="430" y="236"/>
                  <a:pt x="455" y="243"/>
                  <a:pt x="474" y="259"/>
                </a:cubicBezTo>
                <a:cubicBezTo>
                  <a:pt x="492" y="275"/>
                  <a:pt x="501" y="298"/>
                  <a:pt x="501" y="328"/>
                </a:cubicBezTo>
                <a:cubicBezTo>
                  <a:pt x="501" y="350"/>
                  <a:pt x="493" y="370"/>
                  <a:pt x="477" y="389"/>
                </a:cubicBezTo>
                <a:cubicBezTo>
                  <a:pt x="460" y="408"/>
                  <a:pt x="438" y="418"/>
                  <a:pt x="410" y="418"/>
                </a:cubicBezTo>
                <a:cubicBezTo>
                  <a:pt x="365" y="418"/>
                  <a:pt x="334" y="403"/>
                  <a:pt x="315" y="374"/>
                </a:cubicBezTo>
                <a:cubicBezTo>
                  <a:pt x="295" y="345"/>
                  <a:pt x="286" y="306"/>
                  <a:pt x="286" y="259"/>
                </a:cubicBezTo>
                <a:cubicBezTo>
                  <a:pt x="286" y="226"/>
                  <a:pt x="293" y="195"/>
                  <a:pt x="308" y="168"/>
                </a:cubicBezTo>
                <a:cubicBezTo>
                  <a:pt x="322" y="140"/>
                  <a:pt x="340" y="115"/>
                  <a:pt x="360" y="94"/>
                </a:cubicBezTo>
                <a:cubicBezTo>
                  <a:pt x="381" y="72"/>
                  <a:pt x="404" y="53"/>
                  <a:pt x="428" y="37"/>
                </a:cubicBezTo>
                <a:cubicBezTo>
                  <a:pt x="451" y="22"/>
                  <a:pt x="471" y="9"/>
                  <a:pt x="487" y="0"/>
                </a:cubicBezTo>
                <a:lnTo>
                  <a:pt x="515" y="46"/>
                </a:lnTo>
                <a:close/>
                <a:moveTo>
                  <a:pt x="229" y="46"/>
                </a:moveTo>
                <a:lnTo>
                  <a:pt x="229" y="46"/>
                </a:lnTo>
                <a:cubicBezTo>
                  <a:pt x="204" y="60"/>
                  <a:pt x="185" y="72"/>
                  <a:pt x="170" y="82"/>
                </a:cubicBezTo>
                <a:cubicBezTo>
                  <a:pt x="155" y="92"/>
                  <a:pt x="140" y="105"/>
                  <a:pt x="124" y="121"/>
                </a:cubicBezTo>
                <a:cubicBezTo>
                  <a:pt x="110" y="137"/>
                  <a:pt x="99" y="153"/>
                  <a:pt x="91" y="170"/>
                </a:cubicBezTo>
                <a:cubicBezTo>
                  <a:pt x="83" y="187"/>
                  <a:pt x="78" y="209"/>
                  <a:pt x="75" y="236"/>
                </a:cubicBezTo>
                <a:lnTo>
                  <a:pt x="112" y="236"/>
                </a:lnTo>
                <a:cubicBezTo>
                  <a:pt x="144" y="236"/>
                  <a:pt x="169" y="243"/>
                  <a:pt x="187" y="259"/>
                </a:cubicBezTo>
                <a:cubicBezTo>
                  <a:pt x="206" y="275"/>
                  <a:pt x="215" y="298"/>
                  <a:pt x="215" y="328"/>
                </a:cubicBezTo>
                <a:cubicBezTo>
                  <a:pt x="215" y="350"/>
                  <a:pt x="207" y="370"/>
                  <a:pt x="190" y="389"/>
                </a:cubicBezTo>
                <a:cubicBezTo>
                  <a:pt x="174" y="408"/>
                  <a:pt x="152" y="418"/>
                  <a:pt x="123" y="418"/>
                </a:cubicBezTo>
                <a:cubicBezTo>
                  <a:pt x="79" y="418"/>
                  <a:pt x="47" y="403"/>
                  <a:pt x="28" y="374"/>
                </a:cubicBezTo>
                <a:cubicBezTo>
                  <a:pt x="9" y="345"/>
                  <a:pt x="0" y="306"/>
                  <a:pt x="0" y="259"/>
                </a:cubicBezTo>
                <a:cubicBezTo>
                  <a:pt x="0" y="226"/>
                  <a:pt x="7" y="195"/>
                  <a:pt x="21" y="168"/>
                </a:cubicBezTo>
                <a:cubicBezTo>
                  <a:pt x="36" y="140"/>
                  <a:pt x="53" y="115"/>
                  <a:pt x="74" y="94"/>
                </a:cubicBezTo>
                <a:cubicBezTo>
                  <a:pt x="95" y="72"/>
                  <a:pt x="117" y="53"/>
                  <a:pt x="141" y="37"/>
                </a:cubicBezTo>
                <a:cubicBezTo>
                  <a:pt x="165" y="22"/>
                  <a:pt x="185" y="9"/>
                  <a:pt x="201" y="0"/>
                </a:cubicBezTo>
                <a:lnTo>
                  <a:pt x="229" y="46"/>
                </a:lnTo>
                <a:close/>
              </a:path>
            </a:pathLst>
          </a:custGeom>
          <a:solidFill>
            <a:srgbClr val="7D7D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3" name="Google Shape;283;p73"/>
          <p:cNvSpPr txBox="1"/>
          <p:nvPr>
            <p:ph type="title"/>
          </p:nvPr>
        </p:nvSpPr>
        <p:spPr>
          <a:xfrm>
            <a:off x="442913" y="1143000"/>
            <a:ext cx="5473800" cy="3886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7D7D7D"/>
              </a:buClr>
              <a:buSzPts val="3600"/>
              <a:buFont typeface="Georgia"/>
              <a:buNone/>
              <a:defRPr sz="3600">
                <a:solidFill>
                  <a:srgbClr val="7D7D7D"/>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4" name="Google Shape;284;p73"/>
          <p:cNvSpPr/>
          <p:nvPr/>
        </p:nvSpPr>
        <p:spPr>
          <a:xfrm>
            <a:off x="442912" y="5212080"/>
            <a:ext cx="54738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85" name="Google Shape;285;p73"/>
          <p:cNvSpPr txBox="1"/>
          <p:nvPr>
            <p:ph idx="1" type="subTitle"/>
          </p:nvPr>
        </p:nvSpPr>
        <p:spPr>
          <a:xfrm>
            <a:off x="442913" y="5486400"/>
            <a:ext cx="5473800" cy="7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None/>
              <a:defRPr b="1" sz="1400">
                <a:solidFill>
                  <a:schemeClr val="dk1"/>
                </a:solidFill>
              </a:defRPr>
            </a:lvl1pPr>
            <a:lvl2pPr lvl="1" rtl="0" algn="l">
              <a:lnSpc>
                <a:spcPct val="100000"/>
              </a:lnSpc>
              <a:spcBef>
                <a:spcPts val="0"/>
              </a:spcBef>
              <a:spcAft>
                <a:spcPts val="0"/>
              </a:spcAft>
              <a:buClr>
                <a:schemeClr val="dk1"/>
              </a:buClr>
              <a:buSzPts val="1400"/>
              <a:buNone/>
              <a:defRPr sz="1400">
                <a:solidFill>
                  <a:schemeClr val="dk1"/>
                </a:solidFill>
              </a:defRPr>
            </a:lvl2pPr>
            <a:lvl3pPr lvl="2" rtl="0" algn="l">
              <a:lnSpc>
                <a:spcPct val="100000"/>
              </a:lnSpc>
              <a:spcBef>
                <a:spcPts val="0"/>
              </a:spcBef>
              <a:spcAft>
                <a:spcPts val="0"/>
              </a:spcAft>
              <a:buClr>
                <a:schemeClr val="dk1"/>
              </a:buClr>
              <a:buSzPts val="1400"/>
              <a:buNone/>
              <a:defRPr sz="1400">
                <a:solidFill>
                  <a:schemeClr val="dk1"/>
                </a:solidFill>
              </a:defRPr>
            </a:lvl3pPr>
            <a:lvl4pPr lvl="3" rtl="0" algn="l">
              <a:lnSpc>
                <a:spcPct val="100000"/>
              </a:lnSpc>
              <a:spcBef>
                <a:spcPts val="0"/>
              </a:spcBef>
              <a:spcAft>
                <a:spcPts val="0"/>
              </a:spcAft>
              <a:buClr>
                <a:schemeClr val="dk1"/>
              </a:buClr>
              <a:buSzPts val="1400"/>
              <a:buNone/>
              <a:defRPr sz="1400">
                <a:solidFill>
                  <a:schemeClr val="dk1"/>
                </a:solidFill>
              </a:defRPr>
            </a:lvl4pPr>
            <a:lvl5pPr lvl="4" rtl="0" algn="l">
              <a:lnSpc>
                <a:spcPct val="100000"/>
              </a:lnSpc>
              <a:spcBef>
                <a:spcPts val="0"/>
              </a:spcBef>
              <a:spcAft>
                <a:spcPts val="0"/>
              </a:spcAft>
              <a:buClr>
                <a:schemeClr val="dk1"/>
              </a:buClr>
              <a:buSzPts val="1400"/>
              <a:buNone/>
              <a:defRPr sz="1400">
                <a:solidFill>
                  <a:schemeClr val="dk1"/>
                </a:solidFill>
              </a:defRPr>
            </a:lvl5pPr>
            <a:lvl6pPr lvl="5" rtl="0" algn="l">
              <a:lnSpc>
                <a:spcPct val="100000"/>
              </a:lnSpc>
              <a:spcBef>
                <a:spcPts val="0"/>
              </a:spcBef>
              <a:spcAft>
                <a:spcPts val="0"/>
              </a:spcAft>
              <a:buClr>
                <a:schemeClr val="dk1"/>
              </a:buClr>
              <a:buSzPts val="1400"/>
              <a:buNone/>
              <a:defRPr sz="1400">
                <a:solidFill>
                  <a:schemeClr val="dk1"/>
                </a:solidFill>
              </a:defRPr>
            </a:lvl6pPr>
            <a:lvl7pPr lvl="6" rtl="0" algn="l">
              <a:lnSpc>
                <a:spcPct val="100000"/>
              </a:lnSpc>
              <a:spcBef>
                <a:spcPts val="0"/>
              </a:spcBef>
              <a:spcAft>
                <a:spcPts val="0"/>
              </a:spcAft>
              <a:buClr>
                <a:schemeClr val="dk1"/>
              </a:buClr>
              <a:buSzPts val="1400"/>
              <a:buNone/>
              <a:defRPr sz="1400">
                <a:solidFill>
                  <a:schemeClr val="dk1"/>
                </a:solidFill>
              </a:defRPr>
            </a:lvl7pPr>
            <a:lvl8pPr lvl="7" rtl="0" algn="l">
              <a:lnSpc>
                <a:spcPct val="100000"/>
              </a:lnSpc>
              <a:spcBef>
                <a:spcPts val="0"/>
              </a:spcBef>
              <a:spcAft>
                <a:spcPts val="0"/>
              </a:spcAft>
              <a:buClr>
                <a:schemeClr val="dk1"/>
              </a:buClr>
              <a:buSzPts val="1400"/>
              <a:buNone/>
              <a:defRPr sz="1400">
                <a:solidFill>
                  <a:schemeClr val="dk1"/>
                </a:solidFill>
              </a:defRPr>
            </a:lvl8pPr>
            <a:lvl9pPr lvl="8" rtl="0" algn="l">
              <a:lnSpc>
                <a:spcPct val="100000"/>
              </a:lnSpc>
              <a:spcBef>
                <a:spcPts val="0"/>
              </a:spcBef>
              <a:spcAft>
                <a:spcPts val="0"/>
              </a:spcAft>
              <a:buClr>
                <a:schemeClr val="dk1"/>
              </a:buClr>
              <a:buSzPts val="1400"/>
              <a:buNone/>
              <a:defRPr sz="1400">
                <a:solidFill>
                  <a:schemeClr val="dk1"/>
                </a:solidFill>
              </a:defRPr>
            </a:lvl9pPr>
          </a:lstStyle>
          <a:p/>
        </p:txBody>
      </p:sp>
      <p:sp>
        <p:nvSpPr>
          <p:cNvPr id="286" name="Google Shape;286;p73"/>
          <p:cNvSpPr txBox="1"/>
          <p:nvPr>
            <p:ph idx="2" type="body"/>
          </p:nvPr>
        </p:nvSpPr>
        <p:spPr>
          <a:xfrm>
            <a:off x="2432304" y="6355077"/>
            <a:ext cx="3484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287" name="Google Shape;287;p73"/>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ack" showMasterSp="0">
  <p:cSld name="Quote - Black">
    <p:bg>
      <p:bgPr>
        <a:solidFill>
          <a:srgbClr val="000000"/>
        </a:solidFill>
      </p:bgPr>
    </p:bg>
    <p:spTree>
      <p:nvGrpSpPr>
        <p:cNvPr id="288" name="Shape 288"/>
        <p:cNvGrpSpPr/>
        <p:nvPr/>
      </p:nvGrpSpPr>
      <p:grpSpPr>
        <a:xfrm>
          <a:off x="0" y="0"/>
          <a:ext cx="0" cy="0"/>
          <a:chOff x="0" y="0"/>
          <a:chExt cx="0" cy="0"/>
        </a:xfrm>
      </p:grpSpPr>
      <p:sp>
        <p:nvSpPr>
          <p:cNvPr id="289" name="Google Shape;289;p74"/>
          <p:cNvSpPr/>
          <p:nvPr/>
        </p:nvSpPr>
        <p:spPr>
          <a:xfrm>
            <a:off x="6096000" y="0"/>
            <a:ext cx="6096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290" name="Google Shape;290;p74"/>
          <p:cNvSpPr/>
          <p:nvPr/>
        </p:nvSpPr>
        <p:spPr>
          <a:xfrm>
            <a:off x="442913" y="377825"/>
            <a:ext cx="572385" cy="457200"/>
          </a:xfrm>
          <a:custGeom>
            <a:rect b="b" l="l" r="r" t="t"/>
            <a:pathLst>
              <a:path extrusionOk="0" h="418" w="515">
                <a:moveTo>
                  <a:pt x="515" y="46"/>
                </a:moveTo>
                <a:lnTo>
                  <a:pt x="515" y="46"/>
                </a:lnTo>
                <a:cubicBezTo>
                  <a:pt x="491" y="60"/>
                  <a:pt x="471" y="72"/>
                  <a:pt x="456" y="82"/>
                </a:cubicBezTo>
                <a:cubicBezTo>
                  <a:pt x="441" y="92"/>
                  <a:pt x="426" y="105"/>
                  <a:pt x="411" y="121"/>
                </a:cubicBezTo>
                <a:cubicBezTo>
                  <a:pt x="396" y="137"/>
                  <a:pt x="384" y="154"/>
                  <a:pt x="377" y="170"/>
                </a:cubicBezTo>
                <a:cubicBezTo>
                  <a:pt x="369" y="187"/>
                  <a:pt x="364" y="209"/>
                  <a:pt x="361" y="236"/>
                </a:cubicBezTo>
                <a:lnTo>
                  <a:pt x="398" y="236"/>
                </a:lnTo>
                <a:cubicBezTo>
                  <a:pt x="430" y="236"/>
                  <a:pt x="455" y="243"/>
                  <a:pt x="474" y="259"/>
                </a:cubicBezTo>
                <a:cubicBezTo>
                  <a:pt x="492" y="275"/>
                  <a:pt x="501" y="298"/>
                  <a:pt x="501" y="328"/>
                </a:cubicBezTo>
                <a:cubicBezTo>
                  <a:pt x="501" y="350"/>
                  <a:pt x="493" y="370"/>
                  <a:pt x="477" y="389"/>
                </a:cubicBezTo>
                <a:cubicBezTo>
                  <a:pt x="460" y="408"/>
                  <a:pt x="438" y="418"/>
                  <a:pt x="410" y="418"/>
                </a:cubicBezTo>
                <a:cubicBezTo>
                  <a:pt x="365" y="418"/>
                  <a:pt x="334" y="403"/>
                  <a:pt x="315" y="374"/>
                </a:cubicBezTo>
                <a:cubicBezTo>
                  <a:pt x="295" y="345"/>
                  <a:pt x="286" y="306"/>
                  <a:pt x="286" y="259"/>
                </a:cubicBezTo>
                <a:cubicBezTo>
                  <a:pt x="286" y="226"/>
                  <a:pt x="293" y="195"/>
                  <a:pt x="308" y="168"/>
                </a:cubicBezTo>
                <a:cubicBezTo>
                  <a:pt x="322" y="140"/>
                  <a:pt x="340" y="115"/>
                  <a:pt x="360" y="94"/>
                </a:cubicBezTo>
                <a:cubicBezTo>
                  <a:pt x="381" y="72"/>
                  <a:pt x="404" y="53"/>
                  <a:pt x="428" y="37"/>
                </a:cubicBezTo>
                <a:cubicBezTo>
                  <a:pt x="451" y="22"/>
                  <a:pt x="471" y="9"/>
                  <a:pt x="487" y="0"/>
                </a:cubicBezTo>
                <a:lnTo>
                  <a:pt x="515" y="46"/>
                </a:lnTo>
                <a:close/>
                <a:moveTo>
                  <a:pt x="229" y="46"/>
                </a:moveTo>
                <a:lnTo>
                  <a:pt x="229" y="46"/>
                </a:lnTo>
                <a:cubicBezTo>
                  <a:pt x="204" y="60"/>
                  <a:pt x="185" y="72"/>
                  <a:pt x="170" y="82"/>
                </a:cubicBezTo>
                <a:cubicBezTo>
                  <a:pt x="155" y="92"/>
                  <a:pt x="140" y="105"/>
                  <a:pt x="124" y="121"/>
                </a:cubicBezTo>
                <a:cubicBezTo>
                  <a:pt x="110" y="137"/>
                  <a:pt x="99" y="153"/>
                  <a:pt x="91" y="170"/>
                </a:cubicBezTo>
                <a:cubicBezTo>
                  <a:pt x="83" y="187"/>
                  <a:pt x="78" y="209"/>
                  <a:pt x="75" y="236"/>
                </a:cubicBezTo>
                <a:lnTo>
                  <a:pt x="112" y="236"/>
                </a:lnTo>
                <a:cubicBezTo>
                  <a:pt x="144" y="236"/>
                  <a:pt x="169" y="243"/>
                  <a:pt x="187" y="259"/>
                </a:cubicBezTo>
                <a:cubicBezTo>
                  <a:pt x="206" y="275"/>
                  <a:pt x="215" y="298"/>
                  <a:pt x="215" y="328"/>
                </a:cubicBezTo>
                <a:cubicBezTo>
                  <a:pt x="215" y="350"/>
                  <a:pt x="207" y="370"/>
                  <a:pt x="190" y="389"/>
                </a:cubicBezTo>
                <a:cubicBezTo>
                  <a:pt x="174" y="408"/>
                  <a:pt x="152" y="418"/>
                  <a:pt x="123" y="418"/>
                </a:cubicBezTo>
                <a:cubicBezTo>
                  <a:pt x="79" y="418"/>
                  <a:pt x="47" y="403"/>
                  <a:pt x="28" y="374"/>
                </a:cubicBezTo>
                <a:cubicBezTo>
                  <a:pt x="9" y="345"/>
                  <a:pt x="0" y="306"/>
                  <a:pt x="0" y="259"/>
                </a:cubicBezTo>
                <a:cubicBezTo>
                  <a:pt x="0" y="226"/>
                  <a:pt x="7" y="195"/>
                  <a:pt x="21" y="168"/>
                </a:cubicBezTo>
                <a:cubicBezTo>
                  <a:pt x="36" y="140"/>
                  <a:pt x="53" y="115"/>
                  <a:pt x="74" y="94"/>
                </a:cubicBezTo>
                <a:cubicBezTo>
                  <a:pt x="95" y="72"/>
                  <a:pt x="117" y="53"/>
                  <a:pt x="141" y="37"/>
                </a:cubicBezTo>
                <a:cubicBezTo>
                  <a:pt x="165" y="22"/>
                  <a:pt x="185" y="9"/>
                  <a:pt x="201" y="0"/>
                </a:cubicBezTo>
                <a:lnTo>
                  <a:pt x="229" y="4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1" name="Google Shape;291;p74"/>
          <p:cNvSpPr txBox="1"/>
          <p:nvPr>
            <p:ph type="title"/>
          </p:nvPr>
        </p:nvSpPr>
        <p:spPr>
          <a:xfrm>
            <a:off x="442913" y="1143000"/>
            <a:ext cx="5473800" cy="3886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600"/>
              <a:buFont typeface="Georgia"/>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2" name="Google Shape;292;p74"/>
          <p:cNvSpPr/>
          <p:nvPr/>
        </p:nvSpPr>
        <p:spPr>
          <a:xfrm>
            <a:off x="442912" y="5212080"/>
            <a:ext cx="54738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93" name="Google Shape;293;p74"/>
          <p:cNvSpPr txBox="1"/>
          <p:nvPr>
            <p:ph idx="1" type="subTitle"/>
          </p:nvPr>
        </p:nvSpPr>
        <p:spPr>
          <a:xfrm>
            <a:off x="442913" y="5486400"/>
            <a:ext cx="5473800" cy="7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b="1" sz="1400">
                <a:solidFill>
                  <a:schemeClr val="lt1"/>
                </a:solidFill>
              </a:defRPr>
            </a:lvl1pPr>
            <a:lvl2pPr lvl="1" rtl="0" algn="l">
              <a:lnSpc>
                <a:spcPct val="100000"/>
              </a:lnSpc>
              <a:spcBef>
                <a:spcPts val="0"/>
              </a:spcBef>
              <a:spcAft>
                <a:spcPts val="0"/>
              </a:spcAft>
              <a:buClr>
                <a:schemeClr val="lt1"/>
              </a:buClr>
              <a:buSzPts val="1400"/>
              <a:buNone/>
              <a:defRPr sz="1400">
                <a:solidFill>
                  <a:schemeClr val="lt1"/>
                </a:solidFill>
              </a:defRPr>
            </a:lvl2pPr>
            <a:lvl3pPr lvl="2" rtl="0" algn="l">
              <a:lnSpc>
                <a:spcPct val="100000"/>
              </a:lnSpc>
              <a:spcBef>
                <a:spcPts val="0"/>
              </a:spcBef>
              <a:spcAft>
                <a:spcPts val="0"/>
              </a:spcAft>
              <a:buClr>
                <a:schemeClr val="dk1"/>
              </a:buClr>
              <a:buSzPts val="1400"/>
              <a:buNone/>
              <a:defRPr sz="1400">
                <a:solidFill>
                  <a:schemeClr val="dk1"/>
                </a:solidFill>
              </a:defRPr>
            </a:lvl3pPr>
            <a:lvl4pPr lvl="3" rtl="0" algn="l">
              <a:lnSpc>
                <a:spcPct val="100000"/>
              </a:lnSpc>
              <a:spcBef>
                <a:spcPts val="0"/>
              </a:spcBef>
              <a:spcAft>
                <a:spcPts val="0"/>
              </a:spcAft>
              <a:buClr>
                <a:schemeClr val="dk1"/>
              </a:buClr>
              <a:buSzPts val="1400"/>
              <a:buNone/>
              <a:defRPr sz="1400">
                <a:solidFill>
                  <a:schemeClr val="dk1"/>
                </a:solidFill>
              </a:defRPr>
            </a:lvl4pPr>
            <a:lvl5pPr lvl="4" rtl="0" algn="l">
              <a:lnSpc>
                <a:spcPct val="100000"/>
              </a:lnSpc>
              <a:spcBef>
                <a:spcPts val="0"/>
              </a:spcBef>
              <a:spcAft>
                <a:spcPts val="0"/>
              </a:spcAft>
              <a:buClr>
                <a:schemeClr val="dk1"/>
              </a:buClr>
              <a:buSzPts val="1400"/>
              <a:buNone/>
              <a:defRPr sz="1400">
                <a:solidFill>
                  <a:schemeClr val="dk1"/>
                </a:solidFill>
              </a:defRPr>
            </a:lvl5pPr>
            <a:lvl6pPr lvl="5" rtl="0" algn="l">
              <a:lnSpc>
                <a:spcPct val="100000"/>
              </a:lnSpc>
              <a:spcBef>
                <a:spcPts val="0"/>
              </a:spcBef>
              <a:spcAft>
                <a:spcPts val="0"/>
              </a:spcAft>
              <a:buClr>
                <a:schemeClr val="dk1"/>
              </a:buClr>
              <a:buSzPts val="1400"/>
              <a:buNone/>
              <a:defRPr sz="1400">
                <a:solidFill>
                  <a:schemeClr val="dk1"/>
                </a:solidFill>
              </a:defRPr>
            </a:lvl6pPr>
            <a:lvl7pPr lvl="6" rtl="0" algn="l">
              <a:lnSpc>
                <a:spcPct val="100000"/>
              </a:lnSpc>
              <a:spcBef>
                <a:spcPts val="0"/>
              </a:spcBef>
              <a:spcAft>
                <a:spcPts val="0"/>
              </a:spcAft>
              <a:buClr>
                <a:schemeClr val="dk1"/>
              </a:buClr>
              <a:buSzPts val="1400"/>
              <a:buNone/>
              <a:defRPr sz="1400">
                <a:solidFill>
                  <a:schemeClr val="dk1"/>
                </a:solidFill>
              </a:defRPr>
            </a:lvl7pPr>
            <a:lvl8pPr lvl="7" rtl="0" algn="l">
              <a:lnSpc>
                <a:spcPct val="100000"/>
              </a:lnSpc>
              <a:spcBef>
                <a:spcPts val="0"/>
              </a:spcBef>
              <a:spcAft>
                <a:spcPts val="0"/>
              </a:spcAft>
              <a:buClr>
                <a:schemeClr val="dk1"/>
              </a:buClr>
              <a:buSzPts val="1400"/>
              <a:buNone/>
              <a:defRPr sz="1400">
                <a:solidFill>
                  <a:schemeClr val="dk1"/>
                </a:solidFill>
              </a:defRPr>
            </a:lvl8pPr>
            <a:lvl9pPr lvl="8" rtl="0" algn="l">
              <a:lnSpc>
                <a:spcPct val="100000"/>
              </a:lnSpc>
              <a:spcBef>
                <a:spcPts val="0"/>
              </a:spcBef>
              <a:spcAft>
                <a:spcPts val="0"/>
              </a:spcAft>
              <a:buClr>
                <a:schemeClr val="dk1"/>
              </a:buClr>
              <a:buSzPts val="1400"/>
              <a:buNone/>
              <a:defRPr sz="1400">
                <a:solidFill>
                  <a:schemeClr val="dk1"/>
                </a:solidFill>
              </a:defRPr>
            </a:lvl9pPr>
          </a:lstStyle>
          <a:p/>
        </p:txBody>
      </p:sp>
      <p:sp>
        <p:nvSpPr>
          <p:cNvPr id="294" name="Google Shape;294;p74"/>
          <p:cNvSpPr txBox="1"/>
          <p:nvPr>
            <p:ph idx="2" type="body"/>
          </p:nvPr>
        </p:nvSpPr>
        <p:spPr>
          <a:xfrm>
            <a:off x="2432304" y="6355077"/>
            <a:ext cx="3484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295" name="Google Shape;295;p74"/>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74"/>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hoto Dark 2" showMasterSp="0">
  <p:cSld name="Title Slide - Photo Dark 2">
    <p:bg>
      <p:bgPr>
        <a:solidFill>
          <a:srgbClr val="7D7D7D"/>
        </a:solidFill>
      </p:bgPr>
    </p:bg>
    <p:spTree>
      <p:nvGrpSpPr>
        <p:cNvPr id="28" name="Shape 28"/>
        <p:cNvGrpSpPr/>
        <p:nvPr/>
      </p:nvGrpSpPr>
      <p:grpSpPr>
        <a:xfrm>
          <a:off x="0" y="0"/>
          <a:ext cx="0" cy="0"/>
          <a:chOff x="0" y="0"/>
          <a:chExt cx="0" cy="0"/>
        </a:xfrm>
      </p:grpSpPr>
      <p:sp>
        <p:nvSpPr>
          <p:cNvPr id="29" name="Google Shape;29;p48"/>
          <p:cNvSpPr/>
          <p:nvPr/>
        </p:nvSpPr>
        <p:spPr>
          <a:xfrm>
            <a:off x="0" y="0"/>
            <a:ext cx="12192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grpSp>
        <p:nvGrpSpPr>
          <p:cNvPr id="30" name="Google Shape;30;p48"/>
          <p:cNvGrpSpPr/>
          <p:nvPr/>
        </p:nvGrpSpPr>
        <p:grpSpPr>
          <a:xfrm>
            <a:off x="0" y="0"/>
            <a:ext cx="12191972" cy="6857992"/>
            <a:chOff x="0" y="0"/>
            <a:chExt cx="12191972" cy="6857992"/>
          </a:xfrm>
        </p:grpSpPr>
        <p:sp>
          <p:nvSpPr>
            <p:cNvPr id="31" name="Google Shape;31;p48"/>
            <p:cNvSpPr/>
            <p:nvPr/>
          </p:nvSpPr>
          <p:spPr>
            <a:xfrm>
              <a:off x="0" y="0"/>
              <a:ext cx="12191972" cy="6857992"/>
            </a:xfrm>
            <a:custGeom>
              <a:rect b="b" l="l" r="r" t="t"/>
              <a:pathLst>
                <a:path extrusionOk="0" h="14399" w="25599">
                  <a:moveTo>
                    <a:pt x="22866" y="1924"/>
                  </a:moveTo>
                  <a:lnTo>
                    <a:pt x="22866" y="1924"/>
                  </a:lnTo>
                  <a:cubicBezTo>
                    <a:pt x="22866" y="4186"/>
                    <a:pt x="21457" y="5301"/>
                    <a:pt x="19917" y="6285"/>
                  </a:cubicBezTo>
                  <a:lnTo>
                    <a:pt x="22320" y="9383"/>
                  </a:lnTo>
                  <a:lnTo>
                    <a:pt x="25599" y="6702"/>
                  </a:lnTo>
                  <a:lnTo>
                    <a:pt x="25599" y="0"/>
                  </a:lnTo>
                  <a:lnTo>
                    <a:pt x="22444" y="0"/>
                  </a:lnTo>
                  <a:cubicBezTo>
                    <a:pt x="22718" y="570"/>
                    <a:pt x="22866" y="1223"/>
                    <a:pt x="22866" y="1924"/>
                  </a:cubicBezTo>
                  <a:close/>
                  <a:moveTo>
                    <a:pt x="22135" y="14399"/>
                  </a:moveTo>
                  <a:lnTo>
                    <a:pt x="22135" y="14399"/>
                  </a:lnTo>
                  <a:lnTo>
                    <a:pt x="21685" y="13829"/>
                  </a:lnTo>
                  <a:cubicBezTo>
                    <a:pt x="21459" y="14020"/>
                    <a:pt x="21210" y="14215"/>
                    <a:pt x="20931" y="14399"/>
                  </a:cubicBezTo>
                  <a:lnTo>
                    <a:pt x="22135" y="14399"/>
                  </a:lnTo>
                  <a:close/>
                  <a:moveTo>
                    <a:pt x="12339" y="10418"/>
                  </a:moveTo>
                  <a:lnTo>
                    <a:pt x="12339" y="10418"/>
                  </a:lnTo>
                  <a:cubicBezTo>
                    <a:pt x="12339" y="8024"/>
                    <a:pt x="13815" y="6712"/>
                    <a:pt x="15530" y="5690"/>
                  </a:cubicBezTo>
                  <a:cubicBezTo>
                    <a:pt x="14841" y="4779"/>
                    <a:pt x="14175" y="3740"/>
                    <a:pt x="14175" y="2121"/>
                  </a:cubicBezTo>
                  <a:cubicBezTo>
                    <a:pt x="14175" y="1324"/>
                    <a:pt x="14360" y="609"/>
                    <a:pt x="14687" y="0"/>
                  </a:cubicBezTo>
                  <a:lnTo>
                    <a:pt x="0" y="0"/>
                  </a:lnTo>
                  <a:lnTo>
                    <a:pt x="0" y="14399"/>
                  </a:lnTo>
                  <a:lnTo>
                    <a:pt x="14352" y="14399"/>
                  </a:lnTo>
                  <a:cubicBezTo>
                    <a:pt x="13055" y="13517"/>
                    <a:pt x="12339" y="12085"/>
                    <a:pt x="12339" y="10418"/>
                  </a:cubicBezTo>
                  <a:close/>
                  <a:moveTo>
                    <a:pt x="17356" y="2154"/>
                  </a:moveTo>
                  <a:lnTo>
                    <a:pt x="17356" y="2154"/>
                  </a:lnTo>
                  <a:cubicBezTo>
                    <a:pt x="17356" y="2957"/>
                    <a:pt x="17728" y="3498"/>
                    <a:pt x="18221" y="4115"/>
                  </a:cubicBezTo>
                  <a:cubicBezTo>
                    <a:pt x="19165" y="3560"/>
                    <a:pt x="19783" y="3036"/>
                    <a:pt x="19783" y="2056"/>
                  </a:cubicBezTo>
                  <a:cubicBezTo>
                    <a:pt x="19783" y="1367"/>
                    <a:pt x="19422" y="744"/>
                    <a:pt x="18635" y="744"/>
                  </a:cubicBezTo>
                  <a:cubicBezTo>
                    <a:pt x="17881" y="744"/>
                    <a:pt x="17356" y="1301"/>
                    <a:pt x="17356" y="2154"/>
                  </a:cubicBezTo>
                  <a:close/>
                  <a:moveTo>
                    <a:pt x="25599" y="13611"/>
                  </a:moveTo>
                  <a:lnTo>
                    <a:pt x="25599" y="13611"/>
                  </a:lnTo>
                  <a:lnTo>
                    <a:pt x="25599" y="10608"/>
                  </a:lnTo>
                  <a:lnTo>
                    <a:pt x="24178" y="11778"/>
                  </a:lnTo>
                  <a:lnTo>
                    <a:pt x="25599" y="13611"/>
                  </a:lnTo>
                  <a:close/>
                  <a:moveTo>
                    <a:pt x="15782" y="10320"/>
                  </a:moveTo>
                  <a:lnTo>
                    <a:pt x="15782" y="10320"/>
                  </a:lnTo>
                  <a:cubicBezTo>
                    <a:pt x="15782" y="9172"/>
                    <a:pt x="16307" y="8614"/>
                    <a:pt x="17258" y="7991"/>
                  </a:cubicBezTo>
                  <a:lnTo>
                    <a:pt x="19866" y="11388"/>
                  </a:lnTo>
                  <a:cubicBezTo>
                    <a:pt x="19357" y="11795"/>
                    <a:pt x="18635" y="12254"/>
                    <a:pt x="17750" y="12254"/>
                  </a:cubicBezTo>
                  <a:cubicBezTo>
                    <a:pt x="16700" y="12254"/>
                    <a:pt x="15782" y="11533"/>
                    <a:pt x="15782" y="10320"/>
                  </a:cubicBezTo>
                  <a:close/>
                </a:path>
              </a:pathLst>
            </a:custGeom>
            <a:solidFill>
              <a:srgbClr val="000000">
                <a:alpha val="6941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2" name="Google Shape;32;p48"/>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33" name="Google Shape;33;p48"/>
            <p:cNvSpPr/>
            <p:nvPr/>
          </p:nvSpPr>
          <p:spPr>
            <a:xfrm>
              <a:off x="442912" y="1504950"/>
              <a:ext cx="5473800" cy="91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grpSp>
      <p:sp>
        <p:nvSpPr>
          <p:cNvPr id="34" name="Google Shape;34;p48"/>
          <p:cNvSpPr txBox="1"/>
          <p:nvPr>
            <p:ph type="ctrTitle"/>
          </p:nvPr>
        </p:nvSpPr>
        <p:spPr>
          <a:xfrm>
            <a:off x="442912" y="1733550"/>
            <a:ext cx="5473800" cy="1695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600"/>
              <a:buFont typeface="Georgia"/>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 name="Google Shape;35;p48"/>
          <p:cNvSpPr txBox="1"/>
          <p:nvPr>
            <p:ph idx="1" type="subTitle"/>
          </p:nvPr>
        </p:nvSpPr>
        <p:spPr>
          <a:xfrm>
            <a:off x="442913" y="4480560"/>
            <a:ext cx="3528900" cy="685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b="0" sz="1400">
                <a:solidFill>
                  <a:schemeClr val="lt1"/>
                </a:solidFill>
              </a:defRPr>
            </a:lvl1pPr>
            <a:lvl2pPr lvl="1" rtl="0" algn="l">
              <a:lnSpc>
                <a:spcPct val="100000"/>
              </a:lnSpc>
              <a:spcBef>
                <a:spcPts val="0"/>
              </a:spcBef>
              <a:spcAft>
                <a:spcPts val="0"/>
              </a:spcAft>
              <a:buClr>
                <a:schemeClr val="lt1"/>
              </a:buClr>
              <a:buSzPts val="1400"/>
              <a:buNone/>
              <a:defRPr sz="1400">
                <a:solidFill>
                  <a:schemeClr val="lt1"/>
                </a:solidFill>
              </a:defRPr>
            </a:lvl2pPr>
            <a:lvl3pPr lvl="2" rtl="0" algn="l">
              <a:lnSpc>
                <a:spcPct val="100000"/>
              </a:lnSpc>
              <a:spcBef>
                <a:spcPts val="0"/>
              </a:spcBef>
              <a:spcAft>
                <a:spcPts val="0"/>
              </a:spcAft>
              <a:buClr>
                <a:schemeClr val="lt1"/>
              </a:buClr>
              <a:buSzPts val="1400"/>
              <a:buNone/>
              <a:defRPr sz="1400">
                <a:solidFill>
                  <a:schemeClr val="lt1"/>
                </a:solidFill>
              </a:defRPr>
            </a:lvl3pPr>
            <a:lvl4pPr lvl="3" rtl="0" algn="l">
              <a:lnSpc>
                <a:spcPct val="100000"/>
              </a:lnSpc>
              <a:spcBef>
                <a:spcPts val="0"/>
              </a:spcBef>
              <a:spcAft>
                <a:spcPts val="0"/>
              </a:spcAft>
              <a:buClr>
                <a:schemeClr val="lt1"/>
              </a:buClr>
              <a:buSzPts val="1400"/>
              <a:buNone/>
              <a:defRPr sz="1400">
                <a:solidFill>
                  <a:schemeClr val="lt1"/>
                </a:solidFill>
              </a:defRPr>
            </a:lvl4pPr>
            <a:lvl5pPr lvl="4" rtl="0" algn="l">
              <a:lnSpc>
                <a:spcPct val="100000"/>
              </a:lnSpc>
              <a:spcBef>
                <a:spcPts val="0"/>
              </a:spcBef>
              <a:spcAft>
                <a:spcPts val="0"/>
              </a:spcAft>
              <a:buClr>
                <a:schemeClr val="lt1"/>
              </a:buClr>
              <a:buSzPts val="1400"/>
              <a:buNone/>
              <a:defRPr sz="1400">
                <a:solidFill>
                  <a:schemeClr val="lt1"/>
                </a:solidFill>
              </a:defRPr>
            </a:lvl5pPr>
            <a:lvl6pPr lvl="5" rtl="0" algn="l">
              <a:lnSpc>
                <a:spcPct val="100000"/>
              </a:lnSpc>
              <a:spcBef>
                <a:spcPts val="0"/>
              </a:spcBef>
              <a:spcAft>
                <a:spcPts val="0"/>
              </a:spcAft>
              <a:buClr>
                <a:schemeClr val="lt1"/>
              </a:buClr>
              <a:buSzPts val="1400"/>
              <a:buNone/>
              <a:defRPr sz="1400">
                <a:solidFill>
                  <a:schemeClr val="lt1"/>
                </a:solidFill>
              </a:defRPr>
            </a:lvl6pPr>
            <a:lvl7pPr lvl="6" rtl="0" algn="l">
              <a:lnSpc>
                <a:spcPct val="100000"/>
              </a:lnSpc>
              <a:spcBef>
                <a:spcPts val="0"/>
              </a:spcBef>
              <a:spcAft>
                <a:spcPts val="0"/>
              </a:spcAft>
              <a:buClr>
                <a:schemeClr val="lt1"/>
              </a:buClr>
              <a:buSzPts val="1400"/>
              <a:buNone/>
              <a:defRPr sz="1400">
                <a:solidFill>
                  <a:schemeClr val="lt1"/>
                </a:solidFill>
              </a:defRPr>
            </a:lvl7pPr>
            <a:lvl8pPr lvl="7" rtl="0" algn="l">
              <a:lnSpc>
                <a:spcPct val="100000"/>
              </a:lnSpc>
              <a:spcBef>
                <a:spcPts val="0"/>
              </a:spcBef>
              <a:spcAft>
                <a:spcPts val="0"/>
              </a:spcAft>
              <a:buClr>
                <a:schemeClr val="lt1"/>
              </a:buClr>
              <a:buSzPts val="1400"/>
              <a:buNone/>
              <a:defRPr sz="1400">
                <a:solidFill>
                  <a:schemeClr val="lt1"/>
                </a:solidFill>
              </a:defRPr>
            </a:lvl8pPr>
            <a:lvl9pPr lvl="8" rtl="0"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itle and Text - White">
  <p:cSld name="Image, Title and Text - White">
    <p:spTree>
      <p:nvGrpSpPr>
        <p:cNvPr id="297" name="Shape 297"/>
        <p:cNvGrpSpPr/>
        <p:nvPr/>
      </p:nvGrpSpPr>
      <p:grpSpPr>
        <a:xfrm>
          <a:off x="0" y="0"/>
          <a:ext cx="0" cy="0"/>
          <a:chOff x="0" y="0"/>
          <a:chExt cx="0" cy="0"/>
        </a:xfrm>
      </p:grpSpPr>
      <p:sp>
        <p:nvSpPr>
          <p:cNvPr id="298" name="Google Shape;298;p75"/>
          <p:cNvSpPr/>
          <p:nvPr/>
        </p:nvSpPr>
        <p:spPr>
          <a:xfrm>
            <a:off x="-1" y="0"/>
            <a:ext cx="12192000" cy="40233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299" name="Google Shape;299;p75"/>
          <p:cNvSpPr/>
          <p:nvPr/>
        </p:nvSpPr>
        <p:spPr>
          <a:xfrm>
            <a:off x="-1" y="4023360"/>
            <a:ext cx="121920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00" name="Google Shape;300;p75"/>
          <p:cNvSpPr txBox="1"/>
          <p:nvPr>
            <p:ph type="title"/>
          </p:nvPr>
        </p:nvSpPr>
        <p:spPr>
          <a:xfrm>
            <a:off x="442914" y="4391607"/>
            <a:ext cx="5473800" cy="1827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1" name="Google Shape;301;p75"/>
          <p:cNvSpPr txBox="1"/>
          <p:nvPr>
            <p:ph idx="1" type="body"/>
          </p:nvPr>
        </p:nvSpPr>
        <p:spPr>
          <a:xfrm>
            <a:off x="6275388" y="4391024"/>
            <a:ext cx="5473800" cy="18270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sz="1400"/>
            </a:lvl1pPr>
            <a:lvl2pPr indent="-317500" lvl="1" marL="914400" rtl="0" algn="l">
              <a:lnSpc>
                <a:spcPct val="100000"/>
              </a:lnSpc>
              <a:spcBef>
                <a:spcPts val="600"/>
              </a:spcBef>
              <a:spcAft>
                <a:spcPts val="0"/>
              </a:spcAft>
              <a:buClr>
                <a:schemeClr val="dk1"/>
              </a:buClr>
              <a:buSzPts val="1400"/>
              <a:buChar char="–"/>
              <a:defRPr sz="1400"/>
            </a:lvl2pPr>
            <a:lvl3pPr indent="-317500" lvl="2" marL="1371600" rtl="0" algn="l">
              <a:lnSpc>
                <a:spcPct val="100000"/>
              </a:lnSpc>
              <a:spcBef>
                <a:spcPts val="600"/>
              </a:spcBef>
              <a:spcAft>
                <a:spcPts val="0"/>
              </a:spcAft>
              <a:buClr>
                <a:schemeClr val="dk1"/>
              </a:buClr>
              <a:buSzPts val="1400"/>
              <a:buChar char="•"/>
              <a:defRPr sz="1400"/>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17500" lvl="5" marL="2743200" rtl="0" algn="l">
              <a:lnSpc>
                <a:spcPct val="100000"/>
              </a:lnSpc>
              <a:spcBef>
                <a:spcPts val="600"/>
              </a:spcBef>
              <a:spcAft>
                <a:spcPts val="0"/>
              </a:spcAft>
              <a:buClr>
                <a:schemeClr val="dk1"/>
              </a:buClr>
              <a:buSzPts val="1400"/>
              <a:buChar char="–"/>
              <a:defRPr sz="1400"/>
            </a:lvl6pPr>
            <a:lvl7pPr indent="-317500" lvl="6" marL="3200400" rtl="0" algn="l">
              <a:lnSpc>
                <a:spcPct val="100000"/>
              </a:lnSpc>
              <a:spcBef>
                <a:spcPts val="600"/>
              </a:spcBef>
              <a:spcAft>
                <a:spcPts val="0"/>
              </a:spcAft>
              <a:buClr>
                <a:schemeClr val="dk1"/>
              </a:buClr>
              <a:buSzPts val="1400"/>
              <a:buChar char="•"/>
              <a:defRPr sz="1400"/>
            </a:lvl7pPr>
            <a:lvl8pPr indent="-317500" lvl="7" marL="3657600" rtl="0" algn="l">
              <a:lnSpc>
                <a:spcPct val="100000"/>
              </a:lnSpc>
              <a:spcBef>
                <a:spcPts val="600"/>
              </a:spcBef>
              <a:spcAft>
                <a:spcPts val="0"/>
              </a:spcAft>
              <a:buClr>
                <a:schemeClr val="dk1"/>
              </a:buClr>
              <a:buSzPts val="1400"/>
              <a:buChar char="–"/>
              <a:defRPr sz="1400"/>
            </a:lvl8pPr>
            <a:lvl9pPr indent="-317500" lvl="8" marL="4114800" rtl="0" algn="l">
              <a:lnSpc>
                <a:spcPct val="100000"/>
              </a:lnSpc>
              <a:spcBef>
                <a:spcPts val="600"/>
              </a:spcBef>
              <a:spcAft>
                <a:spcPts val="600"/>
              </a:spcAft>
              <a:buClr>
                <a:schemeClr val="dk1"/>
              </a:buClr>
              <a:buSzPts val="1400"/>
              <a:buChar char="•"/>
              <a:defRPr sz="1400"/>
            </a:lvl9pPr>
          </a:lstStyle>
          <a:p/>
        </p:txBody>
      </p:sp>
      <p:sp>
        <p:nvSpPr>
          <p:cNvPr id="302" name="Google Shape;302;p75"/>
          <p:cNvSpPr txBox="1"/>
          <p:nvPr>
            <p:ph idx="2"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03" name="Google Shape;303;p7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4" name="Google Shape;304;p75"/>
          <p:cNvSpPr/>
          <p:nvPr/>
        </p:nvSpPr>
        <p:spPr>
          <a:xfrm>
            <a:off x="0" y="0"/>
            <a:ext cx="12192000" cy="40233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itle and Text - Black" showMasterSp="0">
  <p:cSld name="Image, Title and Text - Black">
    <p:bg>
      <p:bgPr>
        <a:solidFill>
          <a:srgbClr val="000000"/>
        </a:solidFill>
      </p:bgPr>
    </p:bg>
    <p:spTree>
      <p:nvGrpSpPr>
        <p:cNvPr id="305" name="Shape 305"/>
        <p:cNvGrpSpPr/>
        <p:nvPr/>
      </p:nvGrpSpPr>
      <p:grpSpPr>
        <a:xfrm>
          <a:off x="0" y="0"/>
          <a:ext cx="0" cy="0"/>
          <a:chOff x="0" y="0"/>
          <a:chExt cx="0" cy="0"/>
        </a:xfrm>
      </p:grpSpPr>
      <p:sp>
        <p:nvSpPr>
          <p:cNvPr id="306" name="Google Shape;306;p76"/>
          <p:cNvSpPr/>
          <p:nvPr/>
        </p:nvSpPr>
        <p:spPr>
          <a:xfrm>
            <a:off x="0" y="0"/>
            <a:ext cx="12192000" cy="40233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307" name="Google Shape;307;p76"/>
          <p:cNvSpPr/>
          <p:nvPr/>
        </p:nvSpPr>
        <p:spPr>
          <a:xfrm>
            <a:off x="-1" y="4023360"/>
            <a:ext cx="121920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08" name="Google Shape;308;p76"/>
          <p:cNvSpPr txBox="1"/>
          <p:nvPr>
            <p:ph type="title"/>
          </p:nvPr>
        </p:nvSpPr>
        <p:spPr>
          <a:xfrm>
            <a:off x="442914" y="4391607"/>
            <a:ext cx="5473800" cy="1827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9" name="Google Shape;309;p76"/>
          <p:cNvSpPr txBox="1"/>
          <p:nvPr>
            <p:ph idx="1" type="body"/>
          </p:nvPr>
        </p:nvSpPr>
        <p:spPr>
          <a:xfrm>
            <a:off x="6275388" y="4391024"/>
            <a:ext cx="5473800" cy="18270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600"/>
              </a:spcBef>
              <a:spcAft>
                <a:spcPts val="0"/>
              </a:spcAft>
              <a:buClr>
                <a:schemeClr val="lt1"/>
              </a:buClr>
              <a:buSzPts val="1400"/>
              <a:buChar char="–"/>
              <a:defRPr sz="1400">
                <a:solidFill>
                  <a:schemeClr val="lt1"/>
                </a:solidFill>
              </a:defRPr>
            </a:lvl2pPr>
            <a:lvl3pPr indent="-317500" lvl="2" marL="1371600" rtl="0" algn="l">
              <a:lnSpc>
                <a:spcPct val="100000"/>
              </a:lnSpc>
              <a:spcBef>
                <a:spcPts val="600"/>
              </a:spcBef>
              <a:spcAft>
                <a:spcPts val="0"/>
              </a:spcAft>
              <a:buClr>
                <a:schemeClr val="lt1"/>
              </a:buClr>
              <a:buSzPts val="1400"/>
              <a:buChar char="•"/>
              <a:defRPr sz="1400">
                <a:solidFill>
                  <a:schemeClr val="lt1"/>
                </a:solidFill>
              </a:defRPr>
            </a:lvl3pPr>
            <a:lvl4pPr indent="-317500" lvl="3" marL="1828800" rtl="0" algn="l">
              <a:lnSpc>
                <a:spcPct val="100000"/>
              </a:lnSpc>
              <a:spcBef>
                <a:spcPts val="600"/>
              </a:spcBef>
              <a:spcAft>
                <a:spcPts val="0"/>
              </a:spcAft>
              <a:buClr>
                <a:schemeClr val="lt1"/>
              </a:buClr>
              <a:buSzPts val="1400"/>
              <a:buChar char="–"/>
              <a:defRPr sz="1400">
                <a:solidFill>
                  <a:schemeClr val="lt1"/>
                </a:solidFill>
              </a:defRPr>
            </a:lvl4pPr>
            <a:lvl5pPr indent="-317500" lvl="4" marL="2286000" rtl="0" algn="l">
              <a:lnSpc>
                <a:spcPct val="100000"/>
              </a:lnSpc>
              <a:spcBef>
                <a:spcPts val="600"/>
              </a:spcBef>
              <a:spcAft>
                <a:spcPts val="0"/>
              </a:spcAft>
              <a:buClr>
                <a:schemeClr val="lt1"/>
              </a:buClr>
              <a:buSzPts val="1400"/>
              <a:buChar char="•"/>
              <a:defRPr sz="1400">
                <a:solidFill>
                  <a:schemeClr val="lt1"/>
                </a:solidFill>
              </a:defRPr>
            </a:lvl5pPr>
            <a:lvl6pPr indent="-317500" lvl="5" marL="2743200" rtl="0" algn="l">
              <a:lnSpc>
                <a:spcPct val="100000"/>
              </a:lnSpc>
              <a:spcBef>
                <a:spcPts val="600"/>
              </a:spcBef>
              <a:spcAft>
                <a:spcPts val="0"/>
              </a:spcAft>
              <a:buClr>
                <a:schemeClr val="lt1"/>
              </a:buClr>
              <a:buSzPts val="1400"/>
              <a:buChar char="–"/>
              <a:defRPr sz="1400">
                <a:solidFill>
                  <a:schemeClr val="lt1"/>
                </a:solidFill>
              </a:defRPr>
            </a:lvl6pPr>
            <a:lvl7pPr indent="-317500" lvl="6" marL="3200400" rtl="0" algn="l">
              <a:lnSpc>
                <a:spcPct val="100000"/>
              </a:lnSpc>
              <a:spcBef>
                <a:spcPts val="600"/>
              </a:spcBef>
              <a:spcAft>
                <a:spcPts val="0"/>
              </a:spcAft>
              <a:buClr>
                <a:schemeClr val="lt1"/>
              </a:buClr>
              <a:buSzPts val="1400"/>
              <a:buChar char="•"/>
              <a:defRPr sz="1400">
                <a:solidFill>
                  <a:schemeClr val="lt1"/>
                </a:solidFill>
              </a:defRPr>
            </a:lvl7pPr>
            <a:lvl8pPr indent="-317500" lvl="7" marL="3657600" rtl="0" algn="l">
              <a:lnSpc>
                <a:spcPct val="100000"/>
              </a:lnSpc>
              <a:spcBef>
                <a:spcPts val="600"/>
              </a:spcBef>
              <a:spcAft>
                <a:spcPts val="0"/>
              </a:spcAft>
              <a:buClr>
                <a:schemeClr val="lt1"/>
              </a:buClr>
              <a:buSzPts val="1400"/>
              <a:buChar char="–"/>
              <a:defRPr sz="1400">
                <a:solidFill>
                  <a:schemeClr val="lt1"/>
                </a:solidFill>
              </a:defRPr>
            </a:lvl8pPr>
            <a:lvl9pPr indent="-317500" lvl="8" marL="4114800" rtl="0" algn="l">
              <a:lnSpc>
                <a:spcPct val="100000"/>
              </a:lnSpc>
              <a:spcBef>
                <a:spcPts val="600"/>
              </a:spcBef>
              <a:spcAft>
                <a:spcPts val="600"/>
              </a:spcAft>
              <a:buClr>
                <a:schemeClr val="lt1"/>
              </a:buClr>
              <a:buSzPts val="1400"/>
              <a:buChar char="•"/>
              <a:defRPr sz="1400">
                <a:solidFill>
                  <a:schemeClr val="lt1"/>
                </a:solidFill>
              </a:defRPr>
            </a:lvl9pPr>
          </a:lstStyle>
          <a:p/>
        </p:txBody>
      </p:sp>
      <p:sp>
        <p:nvSpPr>
          <p:cNvPr id="310" name="Google Shape;310;p76"/>
          <p:cNvSpPr txBox="1"/>
          <p:nvPr>
            <p:ph idx="2"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11" name="Google Shape;311;p76"/>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p76"/>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ack" showMasterSp="0">
  <p:cSld name="Title Only - Black">
    <p:bg>
      <p:bgPr>
        <a:solidFill>
          <a:srgbClr val="000000"/>
        </a:solidFill>
      </p:bgPr>
    </p:bg>
    <p:spTree>
      <p:nvGrpSpPr>
        <p:cNvPr id="313" name="Shape 313"/>
        <p:cNvGrpSpPr/>
        <p:nvPr/>
      </p:nvGrpSpPr>
      <p:grpSpPr>
        <a:xfrm>
          <a:off x="0" y="0"/>
          <a:ext cx="0" cy="0"/>
          <a:chOff x="0" y="0"/>
          <a:chExt cx="0" cy="0"/>
        </a:xfrm>
      </p:grpSpPr>
      <p:sp>
        <p:nvSpPr>
          <p:cNvPr id="314" name="Google Shape;314;p77"/>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5" name="Google Shape;315;p77"/>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D93954"/>
              </a:buClr>
              <a:buSzPts val="1800"/>
              <a:buNone/>
              <a:defRPr b="1" sz="1800">
                <a:solidFill>
                  <a:srgbClr val="D93954"/>
                </a:solidFill>
              </a:defRPr>
            </a:lvl1pPr>
            <a:lvl2pPr lvl="1" rtl="0" algn="l">
              <a:lnSpc>
                <a:spcPct val="100000"/>
              </a:lnSpc>
              <a:spcBef>
                <a:spcPts val="0"/>
              </a:spcBef>
              <a:spcAft>
                <a:spcPts val="0"/>
              </a:spcAft>
              <a:buClr>
                <a:srgbClr val="D93954"/>
              </a:buClr>
              <a:buSzPts val="1800"/>
              <a:buNone/>
              <a:defRPr b="1" sz="1800">
                <a:solidFill>
                  <a:srgbClr val="D93954"/>
                </a:solidFill>
              </a:defRPr>
            </a:lvl2pPr>
            <a:lvl3pPr lvl="2" rtl="0" algn="l">
              <a:lnSpc>
                <a:spcPct val="100000"/>
              </a:lnSpc>
              <a:spcBef>
                <a:spcPts val="0"/>
              </a:spcBef>
              <a:spcAft>
                <a:spcPts val="0"/>
              </a:spcAft>
              <a:buClr>
                <a:srgbClr val="D93954"/>
              </a:buClr>
              <a:buSzPts val="1800"/>
              <a:buNone/>
              <a:defRPr b="1" sz="1800">
                <a:solidFill>
                  <a:srgbClr val="D93954"/>
                </a:solidFill>
              </a:defRPr>
            </a:lvl3pPr>
            <a:lvl4pPr lvl="3" rtl="0" algn="l">
              <a:lnSpc>
                <a:spcPct val="100000"/>
              </a:lnSpc>
              <a:spcBef>
                <a:spcPts val="0"/>
              </a:spcBef>
              <a:spcAft>
                <a:spcPts val="0"/>
              </a:spcAft>
              <a:buClr>
                <a:srgbClr val="D93954"/>
              </a:buClr>
              <a:buSzPts val="1800"/>
              <a:buNone/>
              <a:defRPr b="1" sz="1800">
                <a:solidFill>
                  <a:srgbClr val="D93954"/>
                </a:solidFill>
              </a:defRPr>
            </a:lvl4pPr>
            <a:lvl5pPr lvl="4" rtl="0" algn="l">
              <a:lnSpc>
                <a:spcPct val="100000"/>
              </a:lnSpc>
              <a:spcBef>
                <a:spcPts val="0"/>
              </a:spcBef>
              <a:spcAft>
                <a:spcPts val="0"/>
              </a:spcAft>
              <a:buClr>
                <a:srgbClr val="D93954"/>
              </a:buClr>
              <a:buSzPts val="1800"/>
              <a:buNone/>
              <a:defRPr b="1" sz="1800">
                <a:solidFill>
                  <a:srgbClr val="D93954"/>
                </a:solidFill>
              </a:defRPr>
            </a:lvl5pPr>
            <a:lvl6pPr lvl="5" rtl="0" algn="l">
              <a:lnSpc>
                <a:spcPct val="100000"/>
              </a:lnSpc>
              <a:spcBef>
                <a:spcPts val="0"/>
              </a:spcBef>
              <a:spcAft>
                <a:spcPts val="0"/>
              </a:spcAft>
              <a:buClr>
                <a:srgbClr val="D93954"/>
              </a:buClr>
              <a:buSzPts val="1800"/>
              <a:buNone/>
              <a:defRPr b="1" sz="1800">
                <a:solidFill>
                  <a:srgbClr val="D93954"/>
                </a:solidFill>
              </a:defRPr>
            </a:lvl6pPr>
            <a:lvl7pPr lvl="6" rtl="0" algn="l">
              <a:lnSpc>
                <a:spcPct val="100000"/>
              </a:lnSpc>
              <a:spcBef>
                <a:spcPts val="0"/>
              </a:spcBef>
              <a:spcAft>
                <a:spcPts val="0"/>
              </a:spcAft>
              <a:buClr>
                <a:srgbClr val="D93954"/>
              </a:buClr>
              <a:buSzPts val="1800"/>
              <a:buNone/>
              <a:defRPr b="1" sz="1800">
                <a:solidFill>
                  <a:srgbClr val="D93954"/>
                </a:solidFill>
              </a:defRPr>
            </a:lvl7pPr>
            <a:lvl8pPr lvl="7" rtl="0" algn="l">
              <a:lnSpc>
                <a:spcPct val="100000"/>
              </a:lnSpc>
              <a:spcBef>
                <a:spcPts val="0"/>
              </a:spcBef>
              <a:spcAft>
                <a:spcPts val="0"/>
              </a:spcAft>
              <a:buClr>
                <a:srgbClr val="D93954"/>
              </a:buClr>
              <a:buSzPts val="1800"/>
              <a:buNone/>
              <a:defRPr b="1" sz="1800">
                <a:solidFill>
                  <a:srgbClr val="D93954"/>
                </a:solidFill>
              </a:defRPr>
            </a:lvl8pPr>
            <a:lvl9pPr lvl="8" rtl="0" algn="l">
              <a:lnSpc>
                <a:spcPct val="100000"/>
              </a:lnSpc>
              <a:spcBef>
                <a:spcPts val="0"/>
              </a:spcBef>
              <a:spcAft>
                <a:spcPts val="0"/>
              </a:spcAft>
              <a:buClr>
                <a:srgbClr val="D93954"/>
              </a:buClr>
              <a:buSzPts val="1800"/>
              <a:buNone/>
              <a:defRPr b="1" sz="1800">
                <a:solidFill>
                  <a:srgbClr val="D93954"/>
                </a:solidFill>
              </a:defRPr>
            </a:lvl9pPr>
          </a:lstStyle>
          <a:p/>
        </p:txBody>
      </p:sp>
      <p:sp>
        <p:nvSpPr>
          <p:cNvPr id="316" name="Google Shape;316;p77"/>
          <p:cNvSpPr txBox="1"/>
          <p:nvPr>
            <p:ph idx="2"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17" name="Google Shape;317;p77"/>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8" name="Google Shape;318;p77"/>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Side Image" showMasterSp="0">
  <p:cSld name="Section Header - Side Image">
    <p:bg>
      <p:bgPr>
        <a:solidFill>
          <a:srgbClr val="000000"/>
        </a:solidFill>
      </p:bgPr>
    </p:bg>
    <p:spTree>
      <p:nvGrpSpPr>
        <p:cNvPr id="319" name="Shape 319"/>
        <p:cNvGrpSpPr/>
        <p:nvPr/>
      </p:nvGrpSpPr>
      <p:grpSpPr>
        <a:xfrm>
          <a:off x="0" y="0"/>
          <a:ext cx="0" cy="0"/>
          <a:chOff x="0" y="0"/>
          <a:chExt cx="0" cy="0"/>
        </a:xfrm>
      </p:grpSpPr>
      <p:sp>
        <p:nvSpPr>
          <p:cNvPr id="320" name="Google Shape;320;p78"/>
          <p:cNvSpPr/>
          <p:nvPr/>
        </p:nvSpPr>
        <p:spPr>
          <a:xfrm>
            <a:off x="6096000" y="0"/>
            <a:ext cx="6096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321" name="Google Shape;321;p78"/>
          <p:cNvSpPr txBox="1"/>
          <p:nvPr>
            <p:ph idx="1" type="body"/>
          </p:nvPr>
        </p:nvSpPr>
        <p:spPr>
          <a:xfrm>
            <a:off x="442913" y="428625"/>
            <a:ext cx="5473800" cy="274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rtl="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322" name="Google Shape;322;p78"/>
          <p:cNvSpPr txBox="1"/>
          <p:nvPr>
            <p:ph type="title"/>
          </p:nvPr>
        </p:nvSpPr>
        <p:spPr>
          <a:xfrm>
            <a:off x="442913" y="1733550"/>
            <a:ext cx="5473800" cy="1832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3" name="Google Shape;323;p78"/>
          <p:cNvSpPr/>
          <p:nvPr/>
        </p:nvSpPr>
        <p:spPr>
          <a:xfrm>
            <a:off x="442912" y="3749040"/>
            <a:ext cx="54738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24" name="Google Shape;324;p78"/>
          <p:cNvSpPr txBox="1"/>
          <p:nvPr>
            <p:ph idx="2" type="body"/>
          </p:nvPr>
        </p:nvSpPr>
        <p:spPr>
          <a:xfrm>
            <a:off x="442913" y="4023360"/>
            <a:ext cx="5473800" cy="21933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b="0"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b="0"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b="0"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b="0"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b="0"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b="0"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b="0"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b="0" sz="1600">
                <a:solidFill>
                  <a:schemeClr val="lt1"/>
                </a:solidFill>
              </a:defRPr>
            </a:lvl9pPr>
          </a:lstStyle>
          <a:p/>
        </p:txBody>
      </p:sp>
      <p:sp>
        <p:nvSpPr>
          <p:cNvPr id="325" name="Google Shape;325;p78"/>
          <p:cNvSpPr txBox="1"/>
          <p:nvPr>
            <p:ph idx="3" type="body"/>
          </p:nvPr>
        </p:nvSpPr>
        <p:spPr>
          <a:xfrm>
            <a:off x="2432304" y="6355077"/>
            <a:ext cx="3484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26" name="Google Shape;326;p78"/>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7" name="Google Shape;327;p78"/>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Full Image Light" showMasterSp="0">
  <p:cSld name="Section Header - Full Image Light">
    <p:bg>
      <p:bgPr>
        <a:solidFill>
          <a:schemeClr val="lt1"/>
        </a:solidFill>
      </p:bgPr>
    </p:bg>
    <p:spTree>
      <p:nvGrpSpPr>
        <p:cNvPr id="328" name="Shape 328"/>
        <p:cNvGrpSpPr/>
        <p:nvPr/>
      </p:nvGrpSpPr>
      <p:grpSpPr>
        <a:xfrm>
          <a:off x="0" y="0"/>
          <a:ext cx="0" cy="0"/>
          <a:chOff x="0" y="0"/>
          <a:chExt cx="0" cy="0"/>
        </a:xfrm>
      </p:grpSpPr>
      <p:sp>
        <p:nvSpPr>
          <p:cNvPr id="329" name="Google Shape;329;p79"/>
          <p:cNvSpPr/>
          <p:nvPr/>
        </p:nvSpPr>
        <p:spPr>
          <a:xfrm>
            <a:off x="0" y="0"/>
            <a:ext cx="12192000"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330" name="Google Shape;330;p79"/>
          <p:cNvSpPr txBox="1"/>
          <p:nvPr>
            <p:ph idx="1" type="body"/>
          </p:nvPr>
        </p:nvSpPr>
        <p:spPr>
          <a:xfrm>
            <a:off x="442913" y="428625"/>
            <a:ext cx="5473800" cy="274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rtl="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rtl="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rtl="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rtl="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rtl="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rtl="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rtl="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rtl="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331" name="Google Shape;331;p79"/>
          <p:cNvSpPr txBox="1"/>
          <p:nvPr>
            <p:ph type="title"/>
          </p:nvPr>
        </p:nvSpPr>
        <p:spPr>
          <a:xfrm>
            <a:off x="442913" y="1733550"/>
            <a:ext cx="3528900" cy="1832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4400"/>
              <a:buFont typeface="Georgia"/>
              <a:buNone/>
              <a:defRPr b="0" sz="4400">
                <a:solidFill>
                  <a:schemeClr val="dk1"/>
                </a:solidFill>
                <a:latin typeface="Georgia"/>
                <a:ea typeface="Georgia"/>
                <a:cs typeface="Georgia"/>
                <a:sym typeface="Georgi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2" name="Google Shape;332;p79"/>
          <p:cNvSpPr txBox="1"/>
          <p:nvPr>
            <p:ph idx="2" type="body"/>
          </p:nvPr>
        </p:nvSpPr>
        <p:spPr>
          <a:xfrm>
            <a:off x="442913" y="3749040"/>
            <a:ext cx="3529500" cy="91500"/>
          </a:xfrm>
          <a:prstGeom prst="rect">
            <a:avLst/>
          </a:prstGeom>
          <a:solidFill>
            <a:srgbClr val="A32020"/>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Clr>
                <a:srgbClr val="A32020"/>
              </a:buClr>
              <a:buSzPts val="100"/>
              <a:buFont typeface="Arial"/>
              <a:buNone/>
              <a:defRPr b="0" sz="100">
                <a:solidFill>
                  <a:srgbClr val="A32020"/>
                </a:solidFill>
              </a:defRPr>
            </a:lvl1pPr>
            <a:lvl2pPr indent="-228600" lvl="1" marL="914400" rtl="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rtl="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rtl="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rtl="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rtl="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rtl="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rtl="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rtl="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333" name="Google Shape;333;p79"/>
          <p:cNvSpPr txBox="1"/>
          <p:nvPr>
            <p:ph idx="3" type="body"/>
          </p:nvPr>
        </p:nvSpPr>
        <p:spPr>
          <a:xfrm>
            <a:off x="442913" y="4023360"/>
            <a:ext cx="3528900" cy="21933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rtl="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rtl="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rtl="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rtl="0" algn="l">
              <a:lnSpc>
                <a:spcPct val="100000"/>
              </a:lnSpc>
              <a:spcBef>
                <a:spcPts val="600"/>
              </a:spcBef>
              <a:spcAft>
                <a:spcPts val="0"/>
              </a:spcAft>
              <a:buClr>
                <a:schemeClr val="dk1"/>
              </a:buClr>
              <a:buSzPts val="1600"/>
              <a:buFont typeface="Arial"/>
              <a:buChar char="–"/>
              <a:defRPr/>
            </a:lvl6pPr>
            <a:lvl7pPr indent="-330200" lvl="6" marL="3200400" rtl="0" algn="l">
              <a:lnSpc>
                <a:spcPct val="100000"/>
              </a:lnSpc>
              <a:spcBef>
                <a:spcPts val="600"/>
              </a:spcBef>
              <a:spcAft>
                <a:spcPts val="0"/>
              </a:spcAft>
              <a:buClr>
                <a:schemeClr val="dk1"/>
              </a:buClr>
              <a:buSzPts val="1600"/>
              <a:buFont typeface="Arial"/>
              <a:buChar char="•"/>
              <a:defRPr/>
            </a:lvl7pPr>
            <a:lvl8pPr indent="-330200" lvl="7" marL="3657600" rtl="0" algn="l">
              <a:lnSpc>
                <a:spcPct val="100000"/>
              </a:lnSpc>
              <a:spcBef>
                <a:spcPts val="600"/>
              </a:spcBef>
              <a:spcAft>
                <a:spcPts val="0"/>
              </a:spcAft>
              <a:buClr>
                <a:schemeClr val="dk1"/>
              </a:buClr>
              <a:buSzPts val="1600"/>
              <a:buFont typeface="Arial"/>
              <a:buChar char="–"/>
              <a:defRPr/>
            </a:lvl8pPr>
            <a:lvl9pPr indent="-330200" lvl="8" marL="4114800" rtl="0" algn="l">
              <a:lnSpc>
                <a:spcPct val="100000"/>
              </a:lnSpc>
              <a:spcBef>
                <a:spcPts val="600"/>
              </a:spcBef>
              <a:spcAft>
                <a:spcPts val="600"/>
              </a:spcAft>
              <a:buClr>
                <a:schemeClr val="dk1"/>
              </a:buClr>
              <a:buSzPts val="1600"/>
              <a:buFont typeface="Arial"/>
              <a:buChar char="•"/>
              <a:defRPr/>
            </a:lvl9pPr>
          </a:lstStyle>
          <a:p/>
        </p:txBody>
      </p:sp>
      <p:sp>
        <p:nvSpPr>
          <p:cNvPr id="334" name="Google Shape;334;p79"/>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35" name="Google Shape;335;p79"/>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ottom Image" showMasterSp="0">
  <p:cSld name="Section Header - Bottom Image">
    <p:bg>
      <p:bgPr>
        <a:solidFill>
          <a:schemeClr val="lt1"/>
        </a:solidFill>
      </p:bgPr>
    </p:bg>
    <p:spTree>
      <p:nvGrpSpPr>
        <p:cNvPr id="336" name="Shape 336"/>
        <p:cNvGrpSpPr/>
        <p:nvPr/>
      </p:nvGrpSpPr>
      <p:grpSpPr>
        <a:xfrm>
          <a:off x="0" y="0"/>
          <a:ext cx="0" cy="0"/>
          <a:chOff x="0" y="0"/>
          <a:chExt cx="0" cy="0"/>
        </a:xfrm>
      </p:grpSpPr>
      <p:sp>
        <p:nvSpPr>
          <p:cNvPr id="337" name="Google Shape;337;p80"/>
          <p:cNvSpPr/>
          <p:nvPr/>
        </p:nvSpPr>
        <p:spPr>
          <a:xfrm>
            <a:off x="0" y="4114800"/>
            <a:ext cx="12192000" cy="27432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338" name="Google Shape;338;p80"/>
          <p:cNvSpPr/>
          <p:nvPr/>
        </p:nvSpPr>
        <p:spPr>
          <a:xfrm>
            <a:off x="-1" y="4023360"/>
            <a:ext cx="121920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39" name="Google Shape;339;p80"/>
          <p:cNvSpPr txBox="1"/>
          <p:nvPr>
            <p:ph idx="1" type="body"/>
          </p:nvPr>
        </p:nvSpPr>
        <p:spPr>
          <a:xfrm>
            <a:off x="442913" y="428625"/>
            <a:ext cx="5473800" cy="274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rtl="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rtl="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rtl="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rtl="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rtl="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rtl="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rtl="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rtl="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340" name="Google Shape;340;p80"/>
          <p:cNvSpPr txBox="1"/>
          <p:nvPr>
            <p:ph type="title"/>
          </p:nvPr>
        </p:nvSpPr>
        <p:spPr>
          <a:xfrm>
            <a:off x="442912" y="777551"/>
            <a:ext cx="11301900" cy="1097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4400"/>
              <a:buFont typeface="Georgia"/>
              <a:buNone/>
              <a:defRPr b="0" sz="4400">
                <a:solidFill>
                  <a:schemeClr val="dk1"/>
                </a:solidFill>
                <a:latin typeface="Georgia"/>
                <a:ea typeface="Georgia"/>
                <a:cs typeface="Georgia"/>
                <a:sym typeface="Georgi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1" name="Google Shape;341;p80"/>
          <p:cNvSpPr txBox="1"/>
          <p:nvPr>
            <p:ph idx="2" type="body"/>
          </p:nvPr>
        </p:nvSpPr>
        <p:spPr>
          <a:xfrm>
            <a:off x="442913" y="2103120"/>
            <a:ext cx="5473800" cy="16458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b="0" sz="1600">
                <a:solidFill>
                  <a:schemeClr val="dk1"/>
                </a:solidFill>
              </a:defRPr>
            </a:lvl2pPr>
            <a:lvl3pPr indent="-330200" lvl="2" marL="1371600" rtl="0" algn="l">
              <a:lnSpc>
                <a:spcPct val="100000"/>
              </a:lnSpc>
              <a:spcBef>
                <a:spcPts val="600"/>
              </a:spcBef>
              <a:spcAft>
                <a:spcPts val="0"/>
              </a:spcAft>
              <a:buClr>
                <a:schemeClr val="dk1"/>
              </a:buClr>
              <a:buSzPts val="1600"/>
              <a:buFont typeface="Arial"/>
              <a:buChar char="•"/>
              <a:defRPr b="0" sz="1600">
                <a:solidFill>
                  <a:schemeClr val="dk1"/>
                </a:solidFill>
              </a:defRPr>
            </a:lvl3pPr>
            <a:lvl4pPr indent="-330200" lvl="3" marL="1828800" rtl="0" algn="l">
              <a:lnSpc>
                <a:spcPct val="100000"/>
              </a:lnSpc>
              <a:spcBef>
                <a:spcPts val="600"/>
              </a:spcBef>
              <a:spcAft>
                <a:spcPts val="0"/>
              </a:spcAft>
              <a:buClr>
                <a:schemeClr val="dk1"/>
              </a:buClr>
              <a:buSzPts val="1600"/>
              <a:buFont typeface="Arial"/>
              <a:buChar char="–"/>
              <a:defRPr b="0" sz="1600">
                <a:solidFill>
                  <a:schemeClr val="dk1"/>
                </a:solidFill>
              </a:defRPr>
            </a:lvl4pPr>
            <a:lvl5pPr indent="-330200" lvl="4" marL="2286000" rtl="0" algn="l">
              <a:lnSpc>
                <a:spcPct val="100000"/>
              </a:lnSpc>
              <a:spcBef>
                <a:spcPts val="600"/>
              </a:spcBef>
              <a:spcAft>
                <a:spcPts val="0"/>
              </a:spcAft>
              <a:buClr>
                <a:schemeClr val="dk1"/>
              </a:buClr>
              <a:buSzPts val="1600"/>
              <a:buFont typeface="Arial"/>
              <a:buChar char="•"/>
              <a:defRPr b="0" sz="1600">
                <a:solidFill>
                  <a:schemeClr val="dk1"/>
                </a:solidFill>
              </a:defRPr>
            </a:lvl5pPr>
            <a:lvl6pPr indent="-330200" lvl="5" marL="2743200" rtl="0" algn="l">
              <a:lnSpc>
                <a:spcPct val="100000"/>
              </a:lnSpc>
              <a:spcBef>
                <a:spcPts val="600"/>
              </a:spcBef>
              <a:spcAft>
                <a:spcPts val="0"/>
              </a:spcAft>
              <a:buClr>
                <a:schemeClr val="dk1"/>
              </a:buClr>
              <a:buSzPts val="1600"/>
              <a:buFont typeface="Arial"/>
              <a:buChar char="–"/>
              <a:defRPr sz="1600"/>
            </a:lvl6pPr>
            <a:lvl7pPr indent="-330200" lvl="6" marL="3200400" rtl="0" algn="l">
              <a:lnSpc>
                <a:spcPct val="100000"/>
              </a:lnSpc>
              <a:spcBef>
                <a:spcPts val="600"/>
              </a:spcBef>
              <a:spcAft>
                <a:spcPts val="0"/>
              </a:spcAft>
              <a:buClr>
                <a:schemeClr val="dk1"/>
              </a:buClr>
              <a:buSzPts val="1600"/>
              <a:buFont typeface="Arial"/>
              <a:buChar char="•"/>
              <a:defRPr sz="1600"/>
            </a:lvl7pPr>
            <a:lvl8pPr indent="-330200" lvl="7" marL="3657600" rtl="0" algn="l">
              <a:lnSpc>
                <a:spcPct val="100000"/>
              </a:lnSpc>
              <a:spcBef>
                <a:spcPts val="600"/>
              </a:spcBef>
              <a:spcAft>
                <a:spcPts val="0"/>
              </a:spcAft>
              <a:buClr>
                <a:schemeClr val="dk1"/>
              </a:buClr>
              <a:buSzPts val="1600"/>
              <a:buFont typeface="Arial"/>
              <a:buChar char="–"/>
              <a:defRPr sz="1600"/>
            </a:lvl8pPr>
            <a:lvl9pPr indent="-330200" lvl="8" marL="4114800" rtl="0" algn="l">
              <a:lnSpc>
                <a:spcPct val="100000"/>
              </a:lnSpc>
              <a:spcBef>
                <a:spcPts val="600"/>
              </a:spcBef>
              <a:spcAft>
                <a:spcPts val="600"/>
              </a:spcAft>
              <a:buClr>
                <a:schemeClr val="dk1"/>
              </a:buClr>
              <a:buSzPts val="1600"/>
              <a:buFont typeface="Arial"/>
              <a:buChar char="•"/>
              <a:defRPr sz="1600"/>
            </a:lvl9pPr>
          </a:lstStyle>
          <a:p/>
        </p:txBody>
      </p:sp>
      <p:sp>
        <p:nvSpPr>
          <p:cNvPr id="342" name="Google Shape;342;p80"/>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43" name="Google Shape;343;p80"/>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ig Number">
  <p:cSld name="Section Header - Big Number">
    <p:bg>
      <p:bgPr>
        <a:solidFill>
          <a:srgbClr val="000000"/>
        </a:solidFill>
      </p:bgPr>
    </p:bg>
    <p:spTree>
      <p:nvGrpSpPr>
        <p:cNvPr id="344" name="Shape 344"/>
        <p:cNvGrpSpPr/>
        <p:nvPr/>
      </p:nvGrpSpPr>
      <p:grpSpPr>
        <a:xfrm>
          <a:off x="0" y="0"/>
          <a:ext cx="0" cy="0"/>
          <a:chOff x="0" y="0"/>
          <a:chExt cx="0" cy="0"/>
        </a:xfrm>
      </p:grpSpPr>
      <p:sp>
        <p:nvSpPr>
          <p:cNvPr id="345" name="Google Shape;345;p81"/>
          <p:cNvSpPr/>
          <p:nvPr/>
        </p:nvSpPr>
        <p:spPr>
          <a:xfrm>
            <a:off x="0" y="0"/>
            <a:ext cx="12192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346" name="Google Shape;346;p81"/>
          <p:cNvSpPr txBox="1"/>
          <p:nvPr>
            <p:ph idx="1" type="body"/>
          </p:nvPr>
        </p:nvSpPr>
        <p:spPr>
          <a:xfrm>
            <a:off x="442912" y="-1093446"/>
            <a:ext cx="2742000" cy="7310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chemeClr val="lt1"/>
              </a:buClr>
              <a:buSzPts val="36000"/>
              <a:buFont typeface="Georgia"/>
              <a:buNone/>
              <a:defRPr b="0" sz="36000" cap="none">
                <a:solidFill>
                  <a:schemeClr val="lt1"/>
                </a:solidFill>
                <a:latin typeface="Georgia"/>
                <a:ea typeface="Georgia"/>
                <a:cs typeface="Georgia"/>
                <a:sym typeface="Georgia"/>
              </a:defRPr>
            </a:lvl1pPr>
            <a:lvl2pPr indent="-228600" lvl="1" marL="914400" rtl="0" algn="ctr">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rtl="0" algn="ctr">
              <a:lnSpc>
                <a:spcPct val="100000"/>
              </a:lnSpc>
              <a:spcBef>
                <a:spcPts val="600"/>
              </a:spcBef>
              <a:spcAft>
                <a:spcPts val="0"/>
              </a:spcAft>
              <a:buClr>
                <a:schemeClr val="lt1"/>
              </a:buClr>
              <a:buSzPts val="1200"/>
              <a:buFont typeface="Arial"/>
              <a:buNone/>
              <a:defRPr b="0" sz="1200" cap="none">
                <a:solidFill>
                  <a:schemeClr val="lt1"/>
                </a:solidFill>
              </a:defRPr>
            </a:lvl3pPr>
            <a:lvl4pPr indent="-228600" lvl="3" marL="1828800" rtl="0" algn="ctr">
              <a:lnSpc>
                <a:spcPct val="100000"/>
              </a:lnSpc>
              <a:spcBef>
                <a:spcPts val="600"/>
              </a:spcBef>
              <a:spcAft>
                <a:spcPts val="0"/>
              </a:spcAft>
              <a:buClr>
                <a:schemeClr val="lt1"/>
              </a:buClr>
              <a:buSzPts val="1200"/>
              <a:buFont typeface="Arial"/>
              <a:buNone/>
              <a:defRPr b="0" sz="1200" cap="none">
                <a:solidFill>
                  <a:schemeClr val="lt1"/>
                </a:solidFill>
              </a:defRPr>
            </a:lvl4pPr>
            <a:lvl5pPr indent="-228600" lvl="4" marL="2286000" rtl="0" algn="ctr">
              <a:lnSpc>
                <a:spcPct val="100000"/>
              </a:lnSpc>
              <a:spcBef>
                <a:spcPts val="600"/>
              </a:spcBef>
              <a:spcAft>
                <a:spcPts val="0"/>
              </a:spcAft>
              <a:buClr>
                <a:schemeClr val="lt1"/>
              </a:buClr>
              <a:buSzPts val="1200"/>
              <a:buFont typeface="Arial"/>
              <a:buNone/>
              <a:defRPr b="0" sz="1200" cap="none">
                <a:solidFill>
                  <a:schemeClr val="lt1"/>
                </a:solidFill>
              </a:defRPr>
            </a:lvl5pPr>
            <a:lvl6pPr indent="-228600" lvl="5" marL="2743200" rtl="0" algn="ctr">
              <a:lnSpc>
                <a:spcPct val="100000"/>
              </a:lnSpc>
              <a:spcBef>
                <a:spcPts val="600"/>
              </a:spcBef>
              <a:spcAft>
                <a:spcPts val="0"/>
              </a:spcAft>
              <a:buClr>
                <a:schemeClr val="lt1"/>
              </a:buClr>
              <a:buSzPts val="1200"/>
              <a:buFont typeface="Arial"/>
              <a:buNone/>
              <a:defRPr b="0" sz="1200" cap="none">
                <a:solidFill>
                  <a:schemeClr val="lt1"/>
                </a:solidFill>
              </a:defRPr>
            </a:lvl6pPr>
            <a:lvl7pPr indent="-228600" lvl="6" marL="3200400" rtl="0" algn="ctr">
              <a:lnSpc>
                <a:spcPct val="100000"/>
              </a:lnSpc>
              <a:spcBef>
                <a:spcPts val="600"/>
              </a:spcBef>
              <a:spcAft>
                <a:spcPts val="0"/>
              </a:spcAft>
              <a:buClr>
                <a:schemeClr val="lt1"/>
              </a:buClr>
              <a:buSzPts val="1200"/>
              <a:buFont typeface="Arial"/>
              <a:buNone/>
              <a:defRPr b="0" sz="1200" cap="none">
                <a:solidFill>
                  <a:schemeClr val="lt1"/>
                </a:solidFill>
              </a:defRPr>
            </a:lvl7pPr>
            <a:lvl8pPr indent="-228600" lvl="7" marL="3657600" rtl="0" algn="ctr">
              <a:lnSpc>
                <a:spcPct val="100000"/>
              </a:lnSpc>
              <a:spcBef>
                <a:spcPts val="600"/>
              </a:spcBef>
              <a:spcAft>
                <a:spcPts val="0"/>
              </a:spcAft>
              <a:buClr>
                <a:schemeClr val="lt1"/>
              </a:buClr>
              <a:buSzPts val="1200"/>
              <a:buFont typeface="Arial"/>
              <a:buNone/>
              <a:defRPr b="0" sz="1200" cap="none">
                <a:solidFill>
                  <a:schemeClr val="lt1"/>
                </a:solidFill>
              </a:defRPr>
            </a:lvl8pPr>
            <a:lvl9pPr indent="-228600" lvl="8" marL="4114800" rtl="0" algn="ctr">
              <a:lnSpc>
                <a:spcPct val="100000"/>
              </a:lnSpc>
              <a:spcBef>
                <a:spcPts val="600"/>
              </a:spcBef>
              <a:spcAft>
                <a:spcPts val="600"/>
              </a:spcAft>
              <a:buClr>
                <a:schemeClr val="lt1"/>
              </a:buClr>
              <a:buSzPts val="1200"/>
              <a:buFont typeface="Arial"/>
              <a:buNone/>
              <a:defRPr b="0" sz="1200" cap="none">
                <a:solidFill>
                  <a:schemeClr val="lt1"/>
                </a:solidFill>
              </a:defRPr>
            </a:lvl9pPr>
          </a:lstStyle>
          <a:p/>
        </p:txBody>
      </p:sp>
      <p:sp>
        <p:nvSpPr>
          <p:cNvPr id="347" name="Google Shape;347;p81"/>
          <p:cNvSpPr txBox="1"/>
          <p:nvPr>
            <p:ph type="title"/>
          </p:nvPr>
        </p:nvSpPr>
        <p:spPr>
          <a:xfrm>
            <a:off x="3383280" y="428625"/>
            <a:ext cx="4478100" cy="2630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8" name="Google Shape;348;p81"/>
          <p:cNvSpPr txBox="1"/>
          <p:nvPr>
            <p:ph idx="2" type="body"/>
          </p:nvPr>
        </p:nvSpPr>
        <p:spPr>
          <a:xfrm>
            <a:off x="3383279" y="3246438"/>
            <a:ext cx="4478100" cy="91500"/>
          </a:xfrm>
          <a:prstGeom prst="rect">
            <a:avLst/>
          </a:prstGeom>
          <a:solidFill>
            <a:schemeClr val="lt1"/>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Clr>
                <a:schemeClr val="dk1"/>
              </a:buClr>
              <a:buSzPts val="100"/>
              <a:buFont typeface="Arial"/>
              <a:buNone/>
              <a:defRPr b="0" sz="100">
                <a:solidFill>
                  <a:schemeClr val="dk1"/>
                </a:solidFill>
              </a:defRPr>
            </a:lvl1pPr>
            <a:lvl2pPr indent="-228600" lvl="1" marL="914400" rtl="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rtl="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rtl="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rtl="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rtl="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rtl="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rtl="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rtl="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349" name="Google Shape;349;p81"/>
          <p:cNvSpPr txBox="1"/>
          <p:nvPr>
            <p:ph idx="3" type="body"/>
          </p:nvPr>
        </p:nvSpPr>
        <p:spPr>
          <a:xfrm>
            <a:off x="3383279" y="3520440"/>
            <a:ext cx="4478100" cy="26961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350" name="Google Shape;350;p81"/>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51" name="Google Shape;351;p81"/>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2" showMasterSp="0">
  <p:cSld name="Thank You 2">
    <p:bg>
      <p:bgPr>
        <a:solidFill>
          <a:schemeClr val="lt1"/>
        </a:solidFill>
      </p:bgPr>
    </p:bg>
    <p:spTree>
      <p:nvGrpSpPr>
        <p:cNvPr id="352" name="Shape 352"/>
        <p:cNvGrpSpPr/>
        <p:nvPr/>
      </p:nvGrpSpPr>
      <p:grpSpPr>
        <a:xfrm>
          <a:off x="0" y="0"/>
          <a:ext cx="0" cy="0"/>
          <a:chOff x="0" y="0"/>
          <a:chExt cx="0" cy="0"/>
        </a:xfrm>
      </p:grpSpPr>
      <p:pic>
        <p:nvPicPr>
          <p:cNvPr id="353" name="Google Shape;353;p82"/>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354" name="Google Shape;354;p82"/>
          <p:cNvSpPr txBox="1"/>
          <p:nvPr/>
        </p:nvSpPr>
        <p:spPr>
          <a:xfrm>
            <a:off x="442914" y="1733550"/>
            <a:ext cx="5473800" cy="1329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Georgia"/>
              <a:buNone/>
            </a:pPr>
            <a:r>
              <a:rPr b="0" i="0" lang="en-US" sz="4400" u="none" cap="none" strike="noStrike">
                <a:solidFill>
                  <a:schemeClr val="dk1"/>
                </a:solidFill>
                <a:latin typeface="Georgia"/>
                <a:ea typeface="Georgia"/>
                <a:cs typeface="Georgia"/>
                <a:sym typeface="Georgia"/>
              </a:rPr>
              <a:t>Thank you</a:t>
            </a:r>
            <a:endParaRPr b="0" i="0" sz="4400" u="none" cap="none" strike="noStrike">
              <a:solidFill>
                <a:schemeClr val="dk1"/>
              </a:solidFill>
              <a:latin typeface="Georgia"/>
              <a:ea typeface="Georgia"/>
              <a:cs typeface="Georgia"/>
              <a:sym typeface="Georgia"/>
            </a:endParaRPr>
          </a:p>
        </p:txBody>
      </p:sp>
      <p:sp>
        <p:nvSpPr>
          <p:cNvPr id="355" name="Google Shape;355;p82"/>
          <p:cNvSpPr/>
          <p:nvPr/>
        </p:nvSpPr>
        <p:spPr>
          <a:xfrm>
            <a:off x="442914" y="3246438"/>
            <a:ext cx="54738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56" name="Google Shape;356;p82"/>
          <p:cNvSpPr txBox="1"/>
          <p:nvPr/>
        </p:nvSpPr>
        <p:spPr>
          <a:xfrm>
            <a:off x="442914" y="4846320"/>
            <a:ext cx="11306100" cy="1371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strategyand.pwc.com</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2022 PwC. All rights reserved.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PwC refers to the PwC network and/or one or more of its member firms, each of which is a separate legal entity. Please see pwc.com/structure for further details.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Disclaimer:</a:t>
            </a:r>
            <a:r>
              <a:rPr b="0" i="0" lang="en-US" sz="1200" u="none" cap="none" strike="noStrike">
                <a:solidFill>
                  <a:schemeClr val="dk1"/>
                </a:solidFill>
                <a:latin typeface="Arial"/>
                <a:ea typeface="Arial"/>
                <a:cs typeface="Arial"/>
                <a:sym typeface="Arial"/>
              </a:rPr>
              <a:t> This content is general information purposes only, and should not be used as a substitute for consultation with professional advisors.</a:t>
            </a:r>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Comparison - Lines">
  <p:cSld name="Logo Comparison - Lines">
    <p:spTree>
      <p:nvGrpSpPr>
        <p:cNvPr id="357" name="Shape 357"/>
        <p:cNvGrpSpPr/>
        <p:nvPr/>
      </p:nvGrpSpPr>
      <p:grpSpPr>
        <a:xfrm>
          <a:off x="0" y="0"/>
          <a:ext cx="0" cy="0"/>
          <a:chOff x="0" y="0"/>
          <a:chExt cx="0" cy="0"/>
        </a:xfrm>
      </p:grpSpPr>
      <p:sp>
        <p:nvSpPr>
          <p:cNvPr id="358" name="Google Shape;358;p83"/>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9" name="Google Shape;359;p83"/>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360" name="Google Shape;360;p83"/>
          <p:cNvSpPr/>
          <p:nvPr/>
        </p:nvSpPr>
        <p:spPr>
          <a:xfrm>
            <a:off x="442912" y="2971800"/>
            <a:ext cx="5473800" cy="456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61" name="Google Shape;361;p83"/>
          <p:cNvSpPr txBox="1"/>
          <p:nvPr>
            <p:ph idx="2" type="body"/>
          </p:nvPr>
        </p:nvSpPr>
        <p:spPr>
          <a:xfrm>
            <a:off x="438912" y="3154680"/>
            <a:ext cx="5477400" cy="3063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362" name="Google Shape;362;p83"/>
          <p:cNvSpPr/>
          <p:nvPr/>
        </p:nvSpPr>
        <p:spPr>
          <a:xfrm>
            <a:off x="6276339" y="2971800"/>
            <a:ext cx="5473800" cy="456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63" name="Google Shape;363;p83"/>
          <p:cNvSpPr txBox="1"/>
          <p:nvPr>
            <p:ph idx="3" type="body"/>
          </p:nvPr>
        </p:nvSpPr>
        <p:spPr>
          <a:xfrm>
            <a:off x="6272784" y="3154677"/>
            <a:ext cx="5477400" cy="3063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364" name="Google Shape;364;p83"/>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65" name="Google Shape;365;p83"/>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Comparison - Boxes">
  <p:cSld name="Logo Comparison - Boxes">
    <p:spTree>
      <p:nvGrpSpPr>
        <p:cNvPr id="366" name="Shape 366"/>
        <p:cNvGrpSpPr/>
        <p:nvPr/>
      </p:nvGrpSpPr>
      <p:grpSpPr>
        <a:xfrm>
          <a:off x="0" y="0"/>
          <a:ext cx="0" cy="0"/>
          <a:chOff x="0" y="0"/>
          <a:chExt cx="0" cy="0"/>
        </a:xfrm>
      </p:grpSpPr>
      <p:sp>
        <p:nvSpPr>
          <p:cNvPr id="367" name="Google Shape;367;p84"/>
          <p:cNvSpPr/>
          <p:nvPr/>
        </p:nvSpPr>
        <p:spPr>
          <a:xfrm>
            <a:off x="6271832" y="1733550"/>
            <a:ext cx="5477400" cy="4483200"/>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68" name="Google Shape;368;p84"/>
          <p:cNvSpPr/>
          <p:nvPr/>
        </p:nvSpPr>
        <p:spPr>
          <a:xfrm>
            <a:off x="438911" y="1733550"/>
            <a:ext cx="5477400" cy="4483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69" name="Google Shape;369;p84"/>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0" name="Google Shape;370;p84"/>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371" name="Google Shape;371;p84"/>
          <p:cNvSpPr txBox="1"/>
          <p:nvPr>
            <p:ph idx="2" type="body"/>
          </p:nvPr>
        </p:nvSpPr>
        <p:spPr>
          <a:xfrm>
            <a:off x="804672" y="3429001"/>
            <a:ext cx="4745700" cy="26019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Char char="•"/>
              <a:defRPr>
                <a:solidFill>
                  <a:schemeClr val="lt1"/>
                </a:solidFill>
              </a:defRPr>
            </a:lvl1pPr>
            <a:lvl2pPr indent="-330200" lvl="1" marL="914400" rtl="0" algn="l">
              <a:lnSpc>
                <a:spcPct val="100000"/>
              </a:lnSpc>
              <a:spcBef>
                <a:spcPts val="600"/>
              </a:spcBef>
              <a:spcAft>
                <a:spcPts val="0"/>
              </a:spcAft>
              <a:buClr>
                <a:schemeClr val="lt1"/>
              </a:buClr>
              <a:buSzPts val="1600"/>
              <a:buChar char="–"/>
              <a:defRPr>
                <a:solidFill>
                  <a:schemeClr val="lt1"/>
                </a:solidFill>
              </a:defRPr>
            </a:lvl2pPr>
            <a:lvl3pPr indent="-330200" lvl="2" marL="1371600" rtl="0" algn="l">
              <a:lnSpc>
                <a:spcPct val="100000"/>
              </a:lnSpc>
              <a:spcBef>
                <a:spcPts val="600"/>
              </a:spcBef>
              <a:spcAft>
                <a:spcPts val="0"/>
              </a:spcAft>
              <a:buClr>
                <a:schemeClr val="lt1"/>
              </a:buClr>
              <a:buSzPts val="1600"/>
              <a:buChar char="•"/>
              <a:defRPr>
                <a:solidFill>
                  <a:schemeClr val="lt1"/>
                </a:solidFill>
              </a:defRPr>
            </a:lvl3pPr>
            <a:lvl4pPr indent="-330200" lvl="3" marL="1828800" rtl="0" algn="l">
              <a:lnSpc>
                <a:spcPct val="100000"/>
              </a:lnSpc>
              <a:spcBef>
                <a:spcPts val="600"/>
              </a:spcBef>
              <a:spcAft>
                <a:spcPts val="0"/>
              </a:spcAft>
              <a:buClr>
                <a:schemeClr val="lt1"/>
              </a:buClr>
              <a:buSzPts val="1600"/>
              <a:buChar char="–"/>
              <a:defRPr>
                <a:solidFill>
                  <a:schemeClr val="lt1"/>
                </a:solidFill>
              </a:defRPr>
            </a:lvl4pPr>
            <a:lvl5pPr indent="-330200" lvl="4" marL="2286000" rtl="0" algn="l">
              <a:lnSpc>
                <a:spcPct val="100000"/>
              </a:lnSpc>
              <a:spcBef>
                <a:spcPts val="600"/>
              </a:spcBef>
              <a:spcAft>
                <a:spcPts val="0"/>
              </a:spcAft>
              <a:buClr>
                <a:schemeClr val="lt1"/>
              </a:buClr>
              <a:buSzPts val="1600"/>
              <a:buChar char="•"/>
              <a:defRPr>
                <a:solidFill>
                  <a:schemeClr val="lt1"/>
                </a:solidFill>
              </a:defRPr>
            </a:lvl5pPr>
            <a:lvl6pPr indent="-330200" lvl="5" marL="2743200" rtl="0" algn="l">
              <a:lnSpc>
                <a:spcPct val="100000"/>
              </a:lnSpc>
              <a:spcBef>
                <a:spcPts val="600"/>
              </a:spcBef>
              <a:spcAft>
                <a:spcPts val="0"/>
              </a:spcAft>
              <a:buClr>
                <a:schemeClr val="lt1"/>
              </a:buClr>
              <a:buSzPts val="1600"/>
              <a:buChar char="–"/>
              <a:defRPr>
                <a:solidFill>
                  <a:schemeClr val="lt1"/>
                </a:solidFill>
              </a:defRPr>
            </a:lvl6pPr>
            <a:lvl7pPr indent="-330200" lvl="6" marL="3200400" rtl="0" algn="l">
              <a:lnSpc>
                <a:spcPct val="100000"/>
              </a:lnSpc>
              <a:spcBef>
                <a:spcPts val="600"/>
              </a:spcBef>
              <a:spcAft>
                <a:spcPts val="0"/>
              </a:spcAft>
              <a:buClr>
                <a:schemeClr val="lt1"/>
              </a:buClr>
              <a:buSzPts val="1600"/>
              <a:buChar char="•"/>
              <a:defRPr>
                <a:solidFill>
                  <a:schemeClr val="lt1"/>
                </a:solidFill>
              </a:defRPr>
            </a:lvl7pPr>
            <a:lvl8pPr indent="-330200" lvl="7" marL="3657600" rtl="0" algn="l">
              <a:lnSpc>
                <a:spcPct val="100000"/>
              </a:lnSpc>
              <a:spcBef>
                <a:spcPts val="600"/>
              </a:spcBef>
              <a:spcAft>
                <a:spcPts val="0"/>
              </a:spcAft>
              <a:buClr>
                <a:schemeClr val="lt1"/>
              </a:buClr>
              <a:buSzPts val="1600"/>
              <a:buChar char="–"/>
              <a:defRPr>
                <a:solidFill>
                  <a:schemeClr val="lt1"/>
                </a:solidFill>
              </a:defRPr>
            </a:lvl8pPr>
            <a:lvl9pPr indent="-330200" lvl="8" marL="4114800" rtl="0" algn="l">
              <a:lnSpc>
                <a:spcPct val="100000"/>
              </a:lnSpc>
              <a:spcBef>
                <a:spcPts val="600"/>
              </a:spcBef>
              <a:spcAft>
                <a:spcPts val="600"/>
              </a:spcAft>
              <a:buClr>
                <a:schemeClr val="lt1"/>
              </a:buClr>
              <a:buSzPts val="1600"/>
              <a:buChar char="•"/>
              <a:defRPr>
                <a:solidFill>
                  <a:schemeClr val="lt1"/>
                </a:solidFill>
              </a:defRPr>
            </a:lvl9pPr>
          </a:lstStyle>
          <a:p/>
        </p:txBody>
      </p:sp>
      <p:sp>
        <p:nvSpPr>
          <p:cNvPr id="372" name="Google Shape;372;p84"/>
          <p:cNvSpPr txBox="1"/>
          <p:nvPr>
            <p:ph idx="3" type="body"/>
          </p:nvPr>
        </p:nvSpPr>
        <p:spPr>
          <a:xfrm>
            <a:off x="6636124" y="3429000"/>
            <a:ext cx="4745700" cy="26019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30200" lvl="4" marL="2286000" rtl="0" algn="l">
              <a:lnSpc>
                <a:spcPct val="100000"/>
              </a:lnSpc>
              <a:spcBef>
                <a:spcPts val="600"/>
              </a:spcBef>
              <a:spcAft>
                <a:spcPts val="0"/>
              </a:spcAft>
              <a:buClr>
                <a:schemeClr val="dk1"/>
              </a:buClr>
              <a:buSzPts val="16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600"/>
              </a:spcAft>
              <a:buClr>
                <a:schemeClr val="dk1"/>
              </a:buClr>
              <a:buSzPts val="1800"/>
              <a:buChar char="•"/>
              <a:defRPr/>
            </a:lvl9pPr>
          </a:lstStyle>
          <a:p/>
        </p:txBody>
      </p:sp>
      <p:sp>
        <p:nvSpPr>
          <p:cNvPr id="373" name="Google Shape;373;p84"/>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74" name="Google Shape;374;p84"/>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olid Black 2" showMasterSp="0">
  <p:cSld name="Title Slide - Solid Black 2">
    <p:bg>
      <p:bgPr>
        <a:solidFill>
          <a:srgbClr val="000000"/>
        </a:solidFill>
      </p:bgPr>
    </p:bg>
    <p:spTree>
      <p:nvGrpSpPr>
        <p:cNvPr id="36" name="Shape 36"/>
        <p:cNvGrpSpPr/>
        <p:nvPr/>
      </p:nvGrpSpPr>
      <p:grpSpPr>
        <a:xfrm>
          <a:off x="0" y="0"/>
          <a:ext cx="0" cy="0"/>
          <a:chOff x="0" y="0"/>
          <a:chExt cx="0" cy="0"/>
        </a:xfrm>
      </p:grpSpPr>
      <p:sp>
        <p:nvSpPr>
          <p:cNvPr id="37" name="Google Shape;37;p49"/>
          <p:cNvSpPr/>
          <p:nvPr/>
        </p:nvSpPr>
        <p:spPr>
          <a:xfrm>
            <a:off x="5871789" y="0"/>
            <a:ext cx="6320213" cy="6857992"/>
          </a:xfrm>
          <a:custGeom>
            <a:rect b="b" l="l" r="r" t="t"/>
            <a:pathLst>
              <a:path extrusionOk="0" h="14399" w="13260">
                <a:moveTo>
                  <a:pt x="5410" y="12253"/>
                </a:moveTo>
                <a:lnTo>
                  <a:pt x="5410" y="12253"/>
                </a:lnTo>
                <a:cubicBezTo>
                  <a:pt x="4361" y="12253"/>
                  <a:pt x="3443" y="11532"/>
                  <a:pt x="3443" y="10319"/>
                </a:cubicBezTo>
                <a:cubicBezTo>
                  <a:pt x="3443" y="9171"/>
                  <a:pt x="3967" y="8613"/>
                  <a:pt x="4918" y="7990"/>
                </a:cubicBezTo>
                <a:lnTo>
                  <a:pt x="7526" y="11387"/>
                </a:lnTo>
                <a:cubicBezTo>
                  <a:pt x="7017" y="11794"/>
                  <a:pt x="6295" y="12253"/>
                  <a:pt x="5410" y="12253"/>
                </a:cubicBezTo>
                <a:close/>
                <a:moveTo>
                  <a:pt x="6295" y="743"/>
                </a:moveTo>
                <a:lnTo>
                  <a:pt x="6295" y="743"/>
                </a:lnTo>
                <a:cubicBezTo>
                  <a:pt x="7083" y="743"/>
                  <a:pt x="7443" y="1366"/>
                  <a:pt x="7443" y="2055"/>
                </a:cubicBezTo>
                <a:cubicBezTo>
                  <a:pt x="7443" y="3035"/>
                  <a:pt x="6825" y="3559"/>
                  <a:pt x="5881" y="4114"/>
                </a:cubicBezTo>
                <a:cubicBezTo>
                  <a:pt x="5388" y="3497"/>
                  <a:pt x="5017" y="2956"/>
                  <a:pt x="5017" y="2153"/>
                </a:cubicBezTo>
                <a:cubicBezTo>
                  <a:pt x="5017" y="1300"/>
                  <a:pt x="5541" y="743"/>
                  <a:pt x="6295" y="743"/>
                </a:cubicBezTo>
                <a:close/>
                <a:moveTo>
                  <a:pt x="13260" y="13610"/>
                </a:moveTo>
                <a:lnTo>
                  <a:pt x="13260" y="13610"/>
                </a:lnTo>
                <a:lnTo>
                  <a:pt x="11838" y="11777"/>
                </a:lnTo>
                <a:lnTo>
                  <a:pt x="13260" y="10607"/>
                </a:lnTo>
                <a:lnTo>
                  <a:pt x="13260" y="6701"/>
                </a:lnTo>
                <a:lnTo>
                  <a:pt x="9980" y="9382"/>
                </a:lnTo>
                <a:lnTo>
                  <a:pt x="7577" y="6284"/>
                </a:lnTo>
                <a:cubicBezTo>
                  <a:pt x="9117" y="5300"/>
                  <a:pt x="10526" y="4185"/>
                  <a:pt x="10526" y="1923"/>
                </a:cubicBezTo>
                <a:cubicBezTo>
                  <a:pt x="10526" y="1222"/>
                  <a:pt x="10378" y="569"/>
                  <a:pt x="10104" y="0"/>
                </a:cubicBezTo>
                <a:lnTo>
                  <a:pt x="2348" y="0"/>
                </a:lnTo>
                <a:cubicBezTo>
                  <a:pt x="2021" y="608"/>
                  <a:pt x="1836" y="1323"/>
                  <a:pt x="1836" y="2120"/>
                </a:cubicBezTo>
                <a:cubicBezTo>
                  <a:pt x="1836" y="3739"/>
                  <a:pt x="2501" y="4778"/>
                  <a:pt x="3190" y="5689"/>
                </a:cubicBezTo>
                <a:cubicBezTo>
                  <a:pt x="1475" y="6711"/>
                  <a:pt x="0" y="8023"/>
                  <a:pt x="0" y="10417"/>
                </a:cubicBezTo>
                <a:cubicBezTo>
                  <a:pt x="0" y="12084"/>
                  <a:pt x="715" y="13516"/>
                  <a:pt x="2013" y="14399"/>
                </a:cubicBezTo>
                <a:lnTo>
                  <a:pt x="8591" y="14399"/>
                </a:lnTo>
                <a:cubicBezTo>
                  <a:pt x="8871" y="14214"/>
                  <a:pt x="9119" y="14019"/>
                  <a:pt x="9345" y="13828"/>
                </a:cubicBezTo>
                <a:lnTo>
                  <a:pt x="9796" y="14399"/>
                </a:lnTo>
                <a:lnTo>
                  <a:pt x="13260" y="14399"/>
                </a:lnTo>
                <a:lnTo>
                  <a:pt x="13260" y="13610"/>
                </a:lnTo>
                <a:close/>
              </a:path>
            </a:pathLst>
          </a:custGeom>
          <a:solidFill>
            <a:srgbClr val="FFFFFF">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8" name="Google Shape;38;p49"/>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39" name="Google Shape;39;p49"/>
          <p:cNvSpPr/>
          <p:nvPr/>
        </p:nvSpPr>
        <p:spPr>
          <a:xfrm>
            <a:off x="442912" y="1504950"/>
            <a:ext cx="5473800" cy="91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0" name="Google Shape;40;p49"/>
          <p:cNvSpPr txBox="1"/>
          <p:nvPr>
            <p:ph type="ctrTitle"/>
          </p:nvPr>
        </p:nvSpPr>
        <p:spPr>
          <a:xfrm>
            <a:off x="442912" y="1733550"/>
            <a:ext cx="5473800" cy="1695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600"/>
              <a:buFont typeface="Georgia"/>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49"/>
          <p:cNvSpPr txBox="1"/>
          <p:nvPr>
            <p:ph idx="1" type="subTitle"/>
          </p:nvPr>
        </p:nvSpPr>
        <p:spPr>
          <a:xfrm>
            <a:off x="442913" y="4480560"/>
            <a:ext cx="3528900" cy="685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b="0" sz="1400">
                <a:solidFill>
                  <a:schemeClr val="lt1"/>
                </a:solidFill>
              </a:defRPr>
            </a:lvl1pPr>
            <a:lvl2pPr lvl="1" rtl="0" algn="l">
              <a:lnSpc>
                <a:spcPct val="100000"/>
              </a:lnSpc>
              <a:spcBef>
                <a:spcPts val="0"/>
              </a:spcBef>
              <a:spcAft>
                <a:spcPts val="0"/>
              </a:spcAft>
              <a:buClr>
                <a:schemeClr val="lt1"/>
              </a:buClr>
              <a:buSzPts val="1400"/>
              <a:buNone/>
              <a:defRPr sz="1400">
                <a:solidFill>
                  <a:schemeClr val="lt1"/>
                </a:solidFill>
              </a:defRPr>
            </a:lvl2pPr>
            <a:lvl3pPr lvl="2" rtl="0" algn="l">
              <a:lnSpc>
                <a:spcPct val="100000"/>
              </a:lnSpc>
              <a:spcBef>
                <a:spcPts val="0"/>
              </a:spcBef>
              <a:spcAft>
                <a:spcPts val="0"/>
              </a:spcAft>
              <a:buClr>
                <a:schemeClr val="lt1"/>
              </a:buClr>
              <a:buSzPts val="1400"/>
              <a:buNone/>
              <a:defRPr sz="1400">
                <a:solidFill>
                  <a:schemeClr val="lt1"/>
                </a:solidFill>
              </a:defRPr>
            </a:lvl3pPr>
            <a:lvl4pPr lvl="3" rtl="0" algn="l">
              <a:lnSpc>
                <a:spcPct val="100000"/>
              </a:lnSpc>
              <a:spcBef>
                <a:spcPts val="0"/>
              </a:spcBef>
              <a:spcAft>
                <a:spcPts val="0"/>
              </a:spcAft>
              <a:buClr>
                <a:schemeClr val="lt1"/>
              </a:buClr>
              <a:buSzPts val="1400"/>
              <a:buNone/>
              <a:defRPr sz="1400">
                <a:solidFill>
                  <a:schemeClr val="lt1"/>
                </a:solidFill>
              </a:defRPr>
            </a:lvl4pPr>
            <a:lvl5pPr lvl="4" rtl="0" algn="l">
              <a:lnSpc>
                <a:spcPct val="100000"/>
              </a:lnSpc>
              <a:spcBef>
                <a:spcPts val="0"/>
              </a:spcBef>
              <a:spcAft>
                <a:spcPts val="0"/>
              </a:spcAft>
              <a:buClr>
                <a:schemeClr val="lt1"/>
              </a:buClr>
              <a:buSzPts val="1400"/>
              <a:buNone/>
              <a:defRPr sz="1400">
                <a:solidFill>
                  <a:schemeClr val="lt1"/>
                </a:solidFill>
              </a:defRPr>
            </a:lvl5pPr>
            <a:lvl6pPr lvl="5" rtl="0" algn="l">
              <a:lnSpc>
                <a:spcPct val="100000"/>
              </a:lnSpc>
              <a:spcBef>
                <a:spcPts val="0"/>
              </a:spcBef>
              <a:spcAft>
                <a:spcPts val="0"/>
              </a:spcAft>
              <a:buClr>
                <a:schemeClr val="lt1"/>
              </a:buClr>
              <a:buSzPts val="1400"/>
              <a:buNone/>
              <a:defRPr sz="1400">
                <a:solidFill>
                  <a:schemeClr val="lt1"/>
                </a:solidFill>
              </a:defRPr>
            </a:lvl6pPr>
            <a:lvl7pPr lvl="6" rtl="0" algn="l">
              <a:lnSpc>
                <a:spcPct val="100000"/>
              </a:lnSpc>
              <a:spcBef>
                <a:spcPts val="0"/>
              </a:spcBef>
              <a:spcAft>
                <a:spcPts val="0"/>
              </a:spcAft>
              <a:buClr>
                <a:schemeClr val="lt1"/>
              </a:buClr>
              <a:buSzPts val="1400"/>
              <a:buNone/>
              <a:defRPr sz="1400">
                <a:solidFill>
                  <a:schemeClr val="lt1"/>
                </a:solidFill>
              </a:defRPr>
            </a:lvl7pPr>
            <a:lvl8pPr lvl="7" rtl="0" algn="l">
              <a:lnSpc>
                <a:spcPct val="100000"/>
              </a:lnSpc>
              <a:spcBef>
                <a:spcPts val="0"/>
              </a:spcBef>
              <a:spcAft>
                <a:spcPts val="0"/>
              </a:spcAft>
              <a:buClr>
                <a:schemeClr val="lt1"/>
              </a:buClr>
              <a:buSzPts val="1400"/>
              <a:buNone/>
              <a:defRPr sz="1400">
                <a:solidFill>
                  <a:schemeClr val="lt1"/>
                </a:solidFill>
              </a:defRPr>
            </a:lvl8pPr>
            <a:lvl9pPr lvl="8" rtl="0"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Full Image Dark">
  <p:cSld name="Section Header - Full Image Dark">
    <p:bg>
      <p:bgPr>
        <a:solidFill>
          <a:srgbClr val="000000"/>
        </a:solidFill>
      </p:bgPr>
    </p:bg>
    <p:spTree>
      <p:nvGrpSpPr>
        <p:cNvPr id="375" name="Shape 375"/>
        <p:cNvGrpSpPr/>
        <p:nvPr/>
      </p:nvGrpSpPr>
      <p:grpSpPr>
        <a:xfrm>
          <a:off x="0" y="0"/>
          <a:ext cx="0" cy="0"/>
          <a:chOff x="0" y="0"/>
          <a:chExt cx="0" cy="0"/>
        </a:xfrm>
      </p:grpSpPr>
      <p:sp>
        <p:nvSpPr>
          <p:cNvPr id="376" name="Google Shape;376;p85"/>
          <p:cNvSpPr/>
          <p:nvPr/>
        </p:nvSpPr>
        <p:spPr>
          <a:xfrm>
            <a:off x="0" y="0"/>
            <a:ext cx="12192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377" name="Google Shape;377;p85"/>
          <p:cNvSpPr txBox="1"/>
          <p:nvPr>
            <p:ph idx="1" type="body"/>
          </p:nvPr>
        </p:nvSpPr>
        <p:spPr>
          <a:xfrm>
            <a:off x="442913" y="428625"/>
            <a:ext cx="5473800" cy="274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rtl="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378" name="Google Shape;378;p85"/>
          <p:cNvSpPr txBox="1"/>
          <p:nvPr>
            <p:ph type="title"/>
          </p:nvPr>
        </p:nvSpPr>
        <p:spPr>
          <a:xfrm>
            <a:off x="442913" y="1733550"/>
            <a:ext cx="3528900" cy="1832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9" name="Google Shape;379;p85"/>
          <p:cNvSpPr txBox="1"/>
          <p:nvPr>
            <p:ph idx="2" type="body"/>
          </p:nvPr>
        </p:nvSpPr>
        <p:spPr>
          <a:xfrm>
            <a:off x="442913" y="3749040"/>
            <a:ext cx="3529500" cy="91500"/>
          </a:xfrm>
          <a:prstGeom prst="rect">
            <a:avLst/>
          </a:prstGeom>
          <a:solidFill>
            <a:schemeClr val="lt1"/>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Clr>
                <a:schemeClr val="dk1"/>
              </a:buClr>
              <a:buSzPts val="100"/>
              <a:buFont typeface="Arial"/>
              <a:buNone/>
              <a:defRPr b="0" sz="100">
                <a:solidFill>
                  <a:schemeClr val="dk1"/>
                </a:solidFill>
              </a:defRPr>
            </a:lvl1pPr>
            <a:lvl2pPr indent="-228600" lvl="1" marL="914400" rtl="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rtl="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rtl="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rtl="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rtl="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rtl="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rtl="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rtl="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380" name="Google Shape;380;p85"/>
          <p:cNvSpPr txBox="1"/>
          <p:nvPr>
            <p:ph idx="3" type="body"/>
          </p:nvPr>
        </p:nvSpPr>
        <p:spPr>
          <a:xfrm>
            <a:off x="442913" y="4023360"/>
            <a:ext cx="3528900" cy="21933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rtl="0" algn="l">
              <a:lnSpc>
                <a:spcPct val="100000"/>
              </a:lnSpc>
              <a:spcBef>
                <a:spcPts val="600"/>
              </a:spcBef>
              <a:spcAft>
                <a:spcPts val="600"/>
              </a:spcAft>
              <a:buClr>
                <a:schemeClr val="lt1"/>
              </a:buClr>
              <a:buSzPts val="1600"/>
              <a:buFont typeface="Arial"/>
              <a:buChar char="•"/>
              <a:defRPr>
                <a:solidFill>
                  <a:schemeClr val="lt1"/>
                </a:solidFill>
              </a:defRPr>
            </a:lvl9pPr>
          </a:lstStyle>
          <a:p/>
        </p:txBody>
      </p:sp>
      <p:sp>
        <p:nvSpPr>
          <p:cNvPr id="381" name="Google Shape;381;p85"/>
          <p:cNvSpPr txBox="1"/>
          <p:nvPr>
            <p:ph idx="4"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82" name="Google Shape;382;p8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hite">
  <p:cSld name="Title Only - White">
    <p:spTree>
      <p:nvGrpSpPr>
        <p:cNvPr id="383" name="Shape 383"/>
        <p:cNvGrpSpPr/>
        <p:nvPr/>
      </p:nvGrpSpPr>
      <p:grpSpPr>
        <a:xfrm>
          <a:off x="0" y="0"/>
          <a:ext cx="0" cy="0"/>
          <a:chOff x="0" y="0"/>
          <a:chExt cx="0" cy="0"/>
        </a:xfrm>
      </p:grpSpPr>
      <p:sp>
        <p:nvSpPr>
          <p:cNvPr id="384" name="Google Shape;384;p86"/>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200"/>
              <a:buFont typeface="Georgi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5" name="Google Shape;385;p86"/>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386" name="Google Shape;386;p86"/>
          <p:cNvSpPr txBox="1"/>
          <p:nvPr>
            <p:ph idx="2"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87" name="Google Shape;387;p86"/>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urgundy" showMasterSp="0">
  <p:cSld name="Title Only - Burgundy">
    <p:bg>
      <p:bgPr>
        <a:solidFill>
          <a:srgbClr val="A32020"/>
        </a:solidFill>
      </p:bgPr>
    </p:bg>
    <p:spTree>
      <p:nvGrpSpPr>
        <p:cNvPr id="388" name="Shape 388"/>
        <p:cNvGrpSpPr/>
        <p:nvPr/>
      </p:nvGrpSpPr>
      <p:grpSpPr>
        <a:xfrm>
          <a:off x="0" y="0"/>
          <a:ext cx="0" cy="0"/>
          <a:chOff x="0" y="0"/>
          <a:chExt cx="0" cy="0"/>
        </a:xfrm>
      </p:grpSpPr>
      <p:sp>
        <p:nvSpPr>
          <p:cNvPr id="389" name="Google Shape;389;p87"/>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0" name="Google Shape;390;p87"/>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None/>
              <a:defRPr b="1" sz="1800">
                <a:solidFill>
                  <a:schemeClr val="lt1"/>
                </a:solidFill>
              </a:defRPr>
            </a:lvl1pPr>
            <a:lvl2pPr lvl="1" rtl="0" algn="l">
              <a:lnSpc>
                <a:spcPct val="100000"/>
              </a:lnSpc>
              <a:spcBef>
                <a:spcPts val="0"/>
              </a:spcBef>
              <a:spcAft>
                <a:spcPts val="0"/>
              </a:spcAft>
              <a:buClr>
                <a:schemeClr val="lt1"/>
              </a:buClr>
              <a:buSzPts val="1800"/>
              <a:buNone/>
              <a:defRPr b="1" sz="1800">
                <a:solidFill>
                  <a:schemeClr val="lt1"/>
                </a:solidFill>
              </a:defRPr>
            </a:lvl2pPr>
            <a:lvl3pPr lvl="2" rtl="0" algn="l">
              <a:lnSpc>
                <a:spcPct val="100000"/>
              </a:lnSpc>
              <a:spcBef>
                <a:spcPts val="0"/>
              </a:spcBef>
              <a:spcAft>
                <a:spcPts val="0"/>
              </a:spcAft>
              <a:buClr>
                <a:schemeClr val="lt1"/>
              </a:buClr>
              <a:buSzPts val="1800"/>
              <a:buNone/>
              <a:defRPr b="1" sz="1800">
                <a:solidFill>
                  <a:schemeClr val="lt1"/>
                </a:solidFill>
              </a:defRPr>
            </a:lvl3pPr>
            <a:lvl4pPr lvl="3" rtl="0" algn="l">
              <a:lnSpc>
                <a:spcPct val="100000"/>
              </a:lnSpc>
              <a:spcBef>
                <a:spcPts val="0"/>
              </a:spcBef>
              <a:spcAft>
                <a:spcPts val="0"/>
              </a:spcAft>
              <a:buClr>
                <a:schemeClr val="lt1"/>
              </a:buClr>
              <a:buSzPts val="1800"/>
              <a:buNone/>
              <a:defRPr b="1" sz="1800">
                <a:solidFill>
                  <a:schemeClr val="lt1"/>
                </a:solidFill>
              </a:defRPr>
            </a:lvl4pPr>
            <a:lvl5pPr lvl="4" rtl="0" algn="l">
              <a:lnSpc>
                <a:spcPct val="100000"/>
              </a:lnSpc>
              <a:spcBef>
                <a:spcPts val="0"/>
              </a:spcBef>
              <a:spcAft>
                <a:spcPts val="0"/>
              </a:spcAft>
              <a:buClr>
                <a:schemeClr val="lt1"/>
              </a:buClr>
              <a:buSzPts val="1800"/>
              <a:buNone/>
              <a:defRPr b="1" sz="1800">
                <a:solidFill>
                  <a:schemeClr val="lt1"/>
                </a:solidFill>
              </a:defRPr>
            </a:lvl5pPr>
            <a:lvl6pPr lvl="5" rtl="0" algn="l">
              <a:lnSpc>
                <a:spcPct val="100000"/>
              </a:lnSpc>
              <a:spcBef>
                <a:spcPts val="0"/>
              </a:spcBef>
              <a:spcAft>
                <a:spcPts val="0"/>
              </a:spcAft>
              <a:buClr>
                <a:schemeClr val="lt1"/>
              </a:buClr>
              <a:buSzPts val="1800"/>
              <a:buNone/>
              <a:defRPr b="1" sz="1800">
                <a:solidFill>
                  <a:schemeClr val="lt1"/>
                </a:solidFill>
              </a:defRPr>
            </a:lvl6pPr>
            <a:lvl7pPr lvl="6" rtl="0" algn="l">
              <a:lnSpc>
                <a:spcPct val="100000"/>
              </a:lnSpc>
              <a:spcBef>
                <a:spcPts val="0"/>
              </a:spcBef>
              <a:spcAft>
                <a:spcPts val="0"/>
              </a:spcAft>
              <a:buClr>
                <a:schemeClr val="lt1"/>
              </a:buClr>
              <a:buSzPts val="1800"/>
              <a:buNone/>
              <a:defRPr b="1" sz="1800">
                <a:solidFill>
                  <a:schemeClr val="lt1"/>
                </a:solidFill>
              </a:defRPr>
            </a:lvl7pPr>
            <a:lvl8pPr lvl="7" rtl="0" algn="l">
              <a:lnSpc>
                <a:spcPct val="100000"/>
              </a:lnSpc>
              <a:spcBef>
                <a:spcPts val="0"/>
              </a:spcBef>
              <a:spcAft>
                <a:spcPts val="0"/>
              </a:spcAft>
              <a:buClr>
                <a:schemeClr val="lt1"/>
              </a:buClr>
              <a:buSzPts val="1800"/>
              <a:buNone/>
              <a:defRPr b="1" sz="1800">
                <a:solidFill>
                  <a:schemeClr val="lt1"/>
                </a:solidFill>
              </a:defRPr>
            </a:lvl8pPr>
            <a:lvl9pPr lvl="8" rtl="0" algn="l">
              <a:lnSpc>
                <a:spcPct val="100000"/>
              </a:lnSpc>
              <a:spcBef>
                <a:spcPts val="0"/>
              </a:spcBef>
              <a:spcAft>
                <a:spcPts val="0"/>
              </a:spcAft>
              <a:buClr>
                <a:schemeClr val="lt1"/>
              </a:buClr>
              <a:buSzPts val="1800"/>
              <a:buNone/>
              <a:defRPr b="1" sz="1800">
                <a:solidFill>
                  <a:schemeClr val="lt1"/>
                </a:solidFill>
              </a:defRPr>
            </a:lvl9pPr>
          </a:lstStyle>
          <a:p/>
        </p:txBody>
      </p:sp>
      <p:sp>
        <p:nvSpPr>
          <p:cNvPr id="391" name="Google Shape;391;p87"/>
          <p:cNvSpPr txBox="1"/>
          <p:nvPr>
            <p:ph idx="2"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92" name="Google Shape;392;p87"/>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87"/>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 - White">
    <p:spTree>
      <p:nvGrpSpPr>
        <p:cNvPr id="394" name="Shape 394"/>
        <p:cNvGrpSpPr/>
        <p:nvPr/>
      </p:nvGrpSpPr>
      <p:grpSpPr>
        <a:xfrm>
          <a:off x="0" y="0"/>
          <a:ext cx="0" cy="0"/>
          <a:chOff x="0" y="0"/>
          <a:chExt cx="0" cy="0"/>
        </a:xfrm>
      </p:grpSpPr>
      <p:sp>
        <p:nvSpPr>
          <p:cNvPr id="395" name="Google Shape;395;p88"/>
          <p:cNvSpPr txBox="1"/>
          <p:nvPr>
            <p:ph idx="1"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396" name="Google Shape;396;p88"/>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showMasterSp="0">
  <p:cSld name="Blank - Black">
    <p:bg>
      <p:bgPr>
        <a:solidFill>
          <a:srgbClr val="000000"/>
        </a:solidFill>
      </p:bgPr>
    </p:bg>
    <p:spTree>
      <p:nvGrpSpPr>
        <p:cNvPr id="397" name="Shape 397"/>
        <p:cNvGrpSpPr/>
        <p:nvPr/>
      </p:nvGrpSpPr>
      <p:grpSpPr>
        <a:xfrm>
          <a:off x="0" y="0"/>
          <a:ext cx="0" cy="0"/>
          <a:chOff x="0" y="0"/>
          <a:chExt cx="0" cy="0"/>
        </a:xfrm>
      </p:grpSpPr>
      <p:sp>
        <p:nvSpPr>
          <p:cNvPr id="398" name="Google Shape;398;p89"/>
          <p:cNvSpPr txBox="1"/>
          <p:nvPr>
            <p:ph idx="1"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399" name="Google Shape;399;p89"/>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0" name="Google Shape;400;p89"/>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08" name="Shape 408"/>
        <p:cNvGrpSpPr/>
        <p:nvPr/>
      </p:nvGrpSpPr>
      <p:grpSpPr>
        <a:xfrm>
          <a:off x="0" y="0"/>
          <a:ext cx="0" cy="0"/>
          <a:chOff x="0" y="0"/>
          <a:chExt cx="0" cy="0"/>
        </a:xfrm>
      </p:grpSpPr>
      <p:sp>
        <p:nvSpPr>
          <p:cNvPr id="409" name="Google Shape;409;g2d16fe0273c_4_7"/>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0" name="Google Shape;410;g2d16fe0273c_4_7"/>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411" name="Google Shape;411;g2d16fe0273c_4_7"/>
          <p:cNvSpPr/>
          <p:nvPr/>
        </p:nvSpPr>
        <p:spPr>
          <a:xfrm>
            <a:off x="442912" y="1734669"/>
            <a:ext cx="5473701"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12" name="Google Shape;412;g2d16fe0273c_4_7"/>
          <p:cNvSpPr txBox="1"/>
          <p:nvPr>
            <p:ph idx="2" type="body"/>
          </p:nvPr>
        </p:nvSpPr>
        <p:spPr>
          <a:xfrm>
            <a:off x="442912" y="1963270"/>
            <a:ext cx="11306175" cy="4254649"/>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200"/>
              </a:spcBef>
              <a:spcAft>
                <a:spcPts val="0"/>
              </a:spcAft>
              <a:buClr>
                <a:schemeClr val="dk2"/>
              </a:buClr>
              <a:buSzPts val="1600"/>
              <a:buFont typeface="Georgia"/>
              <a:buAutoNum type="arabicPeriod"/>
              <a:defRPr b="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a:lvl2pPr>
            <a:lvl3pPr indent="-330200" lvl="2" marL="1371600" algn="l">
              <a:lnSpc>
                <a:spcPct val="100000"/>
              </a:lnSpc>
              <a:spcBef>
                <a:spcPts val="600"/>
              </a:spcBef>
              <a:spcAft>
                <a:spcPts val="0"/>
              </a:spcAft>
              <a:buClr>
                <a:schemeClr val="dk1"/>
              </a:buClr>
              <a:buSzPts val="1600"/>
              <a:buFont typeface="Arial"/>
              <a:buChar char="•"/>
              <a:defRPr/>
            </a:lvl3pPr>
            <a:lvl4pPr indent="-330200" lvl="3" marL="1828800" algn="l">
              <a:lnSpc>
                <a:spcPct val="100000"/>
              </a:lnSpc>
              <a:spcBef>
                <a:spcPts val="600"/>
              </a:spcBef>
              <a:spcAft>
                <a:spcPts val="0"/>
              </a:spcAft>
              <a:buClr>
                <a:schemeClr val="dk1"/>
              </a:buClr>
              <a:buSzPts val="1600"/>
              <a:buFont typeface="Arial"/>
              <a:buChar char="–"/>
              <a:defRPr/>
            </a:lvl4pPr>
            <a:lvl5pPr indent="-330200" lvl="4" marL="2286000" algn="l">
              <a:lnSpc>
                <a:spcPct val="100000"/>
              </a:lnSpc>
              <a:spcBef>
                <a:spcPts val="600"/>
              </a:spcBef>
              <a:spcAft>
                <a:spcPts val="0"/>
              </a:spcAft>
              <a:buClr>
                <a:schemeClr val="dk1"/>
              </a:buClr>
              <a:buSzPts val="1600"/>
              <a:buFont typeface="Arial"/>
              <a:buChar char="•"/>
              <a:defRPr/>
            </a:lvl5pPr>
            <a:lvl6pPr indent="-330200" lvl="5" marL="2743200" algn="l">
              <a:lnSpc>
                <a:spcPct val="100000"/>
              </a:lnSpc>
              <a:spcBef>
                <a:spcPts val="600"/>
              </a:spcBef>
              <a:spcAft>
                <a:spcPts val="0"/>
              </a:spcAft>
              <a:buClr>
                <a:schemeClr val="dk1"/>
              </a:buClr>
              <a:buSzPts val="1600"/>
              <a:buFont typeface="Arial"/>
              <a:buChar char="–"/>
              <a:defRPr/>
            </a:lvl6pPr>
            <a:lvl7pPr indent="-330200" lvl="6" marL="3200400" algn="l">
              <a:lnSpc>
                <a:spcPct val="100000"/>
              </a:lnSpc>
              <a:spcBef>
                <a:spcPts val="600"/>
              </a:spcBef>
              <a:spcAft>
                <a:spcPts val="0"/>
              </a:spcAft>
              <a:buClr>
                <a:schemeClr val="dk1"/>
              </a:buClr>
              <a:buSzPts val="1600"/>
              <a:buFont typeface="Arial"/>
              <a:buChar char="•"/>
              <a:defRPr/>
            </a:lvl7pPr>
            <a:lvl8pPr indent="-330200" lvl="7" marL="3657600" algn="l">
              <a:lnSpc>
                <a:spcPct val="100000"/>
              </a:lnSpc>
              <a:spcBef>
                <a:spcPts val="600"/>
              </a:spcBef>
              <a:spcAft>
                <a:spcPts val="0"/>
              </a:spcAft>
              <a:buClr>
                <a:schemeClr val="dk1"/>
              </a:buClr>
              <a:buSzPts val="1600"/>
              <a:buFont typeface="Arial"/>
              <a:buChar char="–"/>
              <a:defRPr/>
            </a:lvl8pPr>
            <a:lvl9pPr indent="-330200" lvl="8" marL="4114800" algn="l">
              <a:lnSpc>
                <a:spcPct val="100000"/>
              </a:lnSpc>
              <a:spcBef>
                <a:spcPts val="600"/>
              </a:spcBef>
              <a:spcAft>
                <a:spcPts val="0"/>
              </a:spcAft>
              <a:buClr>
                <a:schemeClr val="dk1"/>
              </a:buClr>
              <a:buSzPts val="1600"/>
              <a:buFont typeface="Arial"/>
              <a:buChar char="•"/>
              <a:defRPr/>
            </a:lvl9pPr>
          </a:lstStyle>
          <a:p/>
        </p:txBody>
      </p:sp>
      <p:sp>
        <p:nvSpPr>
          <p:cNvPr id="413" name="Google Shape;413;g2d16fe0273c_4_7"/>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414" name="Google Shape;414;g2d16fe0273c_4_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type="obj">
  <p:cSld name="OBJECT">
    <p:spTree>
      <p:nvGrpSpPr>
        <p:cNvPr id="415" name="Shape 415"/>
        <p:cNvGrpSpPr/>
        <p:nvPr/>
      </p:nvGrpSpPr>
      <p:grpSpPr>
        <a:xfrm>
          <a:off x="0" y="0"/>
          <a:ext cx="0" cy="0"/>
          <a:chOff x="0" y="0"/>
          <a:chExt cx="0" cy="0"/>
        </a:xfrm>
      </p:grpSpPr>
      <p:sp>
        <p:nvSpPr>
          <p:cNvPr id="416" name="Google Shape;416;g2d16fe0273c_4_14"/>
          <p:cNvSpPr txBox="1"/>
          <p:nvPr>
            <p:ph type="title"/>
          </p:nvPr>
        </p:nvSpPr>
        <p:spPr>
          <a:xfrm>
            <a:off x="442913" y="432000"/>
            <a:ext cx="11306175" cy="86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7" name="Google Shape;417;g2d16fe0273c_4_14"/>
          <p:cNvSpPr txBox="1"/>
          <p:nvPr>
            <p:ph idx="1" type="body"/>
          </p:nvPr>
        </p:nvSpPr>
        <p:spPr>
          <a:xfrm>
            <a:off x="442913" y="2103120"/>
            <a:ext cx="11306175" cy="4073842"/>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600"/>
              </a:spcBef>
              <a:spcAft>
                <a:spcPts val="0"/>
              </a:spcAft>
              <a:buSzPts val="16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30200" lvl="4" marL="2286000" algn="l">
              <a:lnSpc>
                <a:spcPct val="100000"/>
              </a:lnSpc>
              <a:spcBef>
                <a:spcPts val="600"/>
              </a:spcBef>
              <a:spcAft>
                <a:spcPts val="0"/>
              </a:spcAft>
              <a:buSzPts val="1600"/>
              <a:buChar char="•"/>
              <a:defRPr/>
            </a:lvl5pPr>
            <a:lvl6pPr indent="-330200" lvl="5" marL="2743200" algn="l">
              <a:lnSpc>
                <a:spcPct val="100000"/>
              </a:lnSpc>
              <a:spcBef>
                <a:spcPts val="600"/>
              </a:spcBef>
              <a:spcAft>
                <a:spcPts val="0"/>
              </a:spcAft>
              <a:buSzPts val="1600"/>
              <a:buChar char="–"/>
              <a:defRPr/>
            </a:lvl6pPr>
            <a:lvl7pPr indent="-330200" lvl="6" marL="3200400" algn="l">
              <a:lnSpc>
                <a:spcPct val="100000"/>
              </a:lnSpc>
              <a:spcBef>
                <a:spcPts val="600"/>
              </a:spcBef>
              <a:spcAft>
                <a:spcPts val="0"/>
              </a:spcAft>
              <a:buSzPts val="1600"/>
              <a:buChar char="•"/>
              <a:defRPr/>
            </a:lvl7pPr>
            <a:lvl8pPr indent="-330200" lvl="7" marL="3657600" algn="l">
              <a:lnSpc>
                <a:spcPct val="100000"/>
              </a:lnSpc>
              <a:spcBef>
                <a:spcPts val="600"/>
              </a:spcBef>
              <a:spcAft>
                <a:spcPts val="0"/>
              </a:spcAft>
              <a:buSzPts val="1600"/>
              <a:buChar char="–"/>
              <a:defRPr/>
            </a:lvl8pPr>
            <a:lvl9pPr indent="-330200" lvl="8" marL="4114800" algn="l">
              <a:lnSpc>
                <a:spcPct val="100000"/>
              </a:lnSpc>
              <a:spcBef>
                <a:spcPts val="600"/>
              </a:spcBef>
              <a:spcAft>
                <a:spcPts val="600"/>
              </a:spcAft>
              <a:buSzPts val="1600"/>
              <a:buChar char="•"/>
              <a:defRPr/>
            </a:lvl9pPr>
          </a:lstStyle>
          <a:p/>
        </p:txBody>
      </p:sp>
      <p:sp>
        <p:nvSpPr>
          <p:cNvPr id="418" name="Google Shape;418;g2d16fe0273c_4_14"/>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SzPts val="700"/>
              <a:buNone/>
              <a:defRPr/>
            </a:lvl1pPr>
            <a:lvl2pPr indent="0" lvl="1" marL="0" marR="0" algn="r">
              <a:lnSpc>
                <a:spcPct val="100000"/>
              </a:lnSpc>
              <a:spcBef>
                <a:spcPts val="0"/>
              </a:spcBef>
              <a:spcAft>
                <a:spcPts val="0"/>
              </a:spcAft>
              <a:buSzPts val="700"/>
              <a:buNone/>
              <a:defRPr/>
            </a:lvl2pPr>
            <a:lvl3pPr indent="0" lvl="2" marL="0" marR="0" algn="r">
              <a:lnSpc>
                <a:spcPct val="100000"/>
              </a:lnSpc>
              <a:spcBef>
                <a:spcPts val="0"/>
              </a:spcBef>
              <a:spcAft>
                <a:spcPts val="0"/>
              </a:spcAft>
              <a:buSzPts val="700"/>
              <a:buNone/>
              <a:defRPr/>
            </a:lvl3pPr>
            <a:lvl4pPr indent="0" lvl="3" marL="0" marR="0" algn="r">
              <a:lnSpc>
                <a:spcPct val="100000"/>
              </a:lnSpc>
              <a:spcBef>
                <a:spcPts val="0"/>
              </a:spcBef>
              <a:spcAft>
                <a:spcPts val="0"/>
              </a:spcAft>
              <a:buSzPts val="700"/>
              <a:buNone/>
              <a:defRPr/>
            </a:lvl4pPr>
            <a:lvl5pPr indent="0" lvl="4" marL="0" marR="0" algn="r">
              <a:lnSpc>
                <a:spcPct val="100000"/>
              </a:lnSpc>
              <a:spcBef>
                <a:spcPts val="0"/>
              </a:spcBef>
              <a:spcAft>
                <a:spcPts val="0"/>
              </a:spcAft>
              <a:buSzPts val="700"/>
              <a:buNone/>
              <a:defRPr/>
            </a:lvl5pPr>
            <a:lvl6pPr indent="0" lvl="5" marL="0" marR="0" algn="r">
              <a:lnSpc>
                <a:spcPct val="100000"/>
              </a:lnSpc>
              <a:spcBef>
                <a:spcPts val="0"/>
              </a:spcBef>
              <a:spcAft>
                <a:spcPts val="0"/>
              </a:spcAft>
              <a:buSzPts val="700"/>
              <a:buNone/>
              <a:defRPr/>
            </a:lvl6pPr>
            <a:lvl7pPr indent="0" lvl="6" marL="0" marR="0" algn="r">
              <a:lnSpc>
                <a:spcPct val="100000"/>
              </a:lnSpc>
              <a:spcBef>
                <a:spcPts val="0"/>
              </a:spcBef>
              <a:spcAft>
                <a:spcPts val="0"/>
              </a:spcAft>
              <a:buSzPts val="700"/>
              <a:buNone/>
              <a:defRPr/>
            </a:lvl7pPr>
            <a:lvl8pPr indent="0" lvl="7" marL="0" marR="0" algn="r">
              <a:lnSpc>
                <a:spcPct val="100000"/>
              </a:lnSpc>
              <a:spcBef>
                <a:spcPts val="0"/>
              </a:spcBef>
              <a:spcAft>
                <a:spcPts val="0"/>
              </a:spcAft>
              <a:buSzPts val="700"/>
              <a:buNone/>
              <a:defRPr/>
            </a:lvl8pPr>
            <a:lvl9pPr indent="0" lvl="8" marL="0" marR="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n-US"/>
              <a:t>‹#›</a:t>
            </a:fld>
            <a:endParaRPr/>
          </a:p>
        </p:txBody>
      </p:sp>
      <p:sp>
        <p:nvSpPr>
          <p:cNvPr id="419" name="Google Shape;419;g2d16fe0273c_4_1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0" name="Google Shape;420;g2d16fe0273c_4_1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Case Study">
  <p:cSld name="Three Columns - Case Study">
    <p:spTree>
      <p:nvGrpSpPr>
        <p:cNvPr id="421" name="Shape 421"/>
        <p:cNvGrpSpPr/>
        <p:nvPr/>
      </p:nvGrpSpPr>
      <p:grpSpPr>
        <a:xfrm>
          <a:off x="0" y="0"/>
          <a:ext cx="0" cy="0"/>
          <a:chOff x="0" y="0"/>
          <a:chExt cx="0" cy="0"/>
        </a:xfrm>
      </p:grpSpPr>
      <p:sp>
        <p:nvSpPr>
          <p:cNvPr id="422" name="Google Shape;422;g2d16fe0273c_4_20"/>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3" name="Google Shape;423;g2d16fe0273c_4_20"/>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424" name="Google Shape;424;g2d16fe0273c_4_20"/>
          <p:cNvSpPr txBox="1"/>
          <p:nvPr>
            <p:ph idx="2" type="body"/>
          </p:nvPr>
        </p:nvSpPr>
        <p:spPr>
          <a:xfrm>
            <a:off x="442913" y="1733550"/>
            <a:ext cx="3529584"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425" name="Google Shape;425;g2d16fe0273c_4_20"/>
          <p:cNvSpPr txBox="1"/>
          <p:nvPr>
            <p:ph idx="3" type="body"/>
          </p:nvPr>
        </p:nvSpPr>
        <p:spPr>
          <a:xfrm>
            <a:off x="4332288" y="1733550"/>
            <a:ext cx="3529584"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426" name="Google Shape;426;g2d16fe0273c_4_20"/>
          <p:cNvSpPr txBox="1"/>
          <p:nvPr>
            <p:ph idx="4" type="body"/>
          </p:nvPr>
        </p:nvSpPr>
        <p:spPr>
          <a:xfrm>
            <a:off x="8220076" y="1733550"/>
            <a:ext cx="3529584"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427" name="Google Shape;427;g2d16fe0273c_4_20"/>
          <p:cNvSpPr txBox="1"/>
          <p:nvPr>
            <p:ph idx="5"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428" name="Google Shape;428;g2d16fe0273c_4_20"/>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urgundy" showMasterSp="0">
  <p:cSld name="Title Only - Burgundy">
    <p:bg>
      <p:bgPr>
        <a:solidFill>
          <a:srgbClr val="A32020"/>
        </a:solidFill>
      </p:bgPr>
    </p:bg>
    <p:spTree>
      <p:nvGrpSpPr>
        <p:cNvPr id="429" name="Shape 429"/>
        <p:cNvGrpSpPr/>
        <p:nvPr/>
      </p:nvGrpSpPr>
      <p:grpSpPr>
        <a:xfrm>
          <a:off x="0" y="0"/>
          <a:ext cx="0" cy="0"/>
          <a:chOff x="0" y="0"/>
          <a:chExt cx="0" cy="0"/>
        </a:xfrm>
      </p:grpSpPr>
      <p:sp>
        <p:nvSpPr>
          <p:cNvPr id="430" name="Google Shape;430;g2d16fe0273c_4_28"/>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1" name="Google Shape;431;g2d16fe0273c_4_28"/>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b="1" sz="1800">
                <a:solidFill>
                  <a:schemeClr val="lt1"/>
                </a:solidFill>
              </a:defRPr>
            </a:lvl1pPr>
            <a:lvl2pPr lvl="1" algn="l">
              <a:lnSpc>
                <a:spcPct val="100000"/>
              </a:lnSpc>
              <a:spcBef>
                <a:spcPts val="0"/>
              </a:spcBef>
              <a:spcAft>
                <a:spcPts val="0"/>
              </a:spcAft>
              <a:buClr>
                <a:schemeClr val="lt1"/>
              </a:buClr>
              <a:buSzPts val="1800"/>
              <a:buNone/>
              <a:defRPr b="1" sz="1800">
                <a:solidFill>
                  <a:schemeClr val="lt1"/>
                </a:solidFill>
              </a:defRPr>
            </a:lvl2pPr>
            <a:lvl3pPr lvl="2" algn="l">
              <a:lnSpc>
                <a:spcPct val="100000"/>
              </a:lnSpc>
              <a:spcBef>
                <a:spcPts val="0"/>
              </a:spcBef>
              <a:spcAft>
                <a:spcPts val="0"/>
              </a:spcAft>
              <a:buClr>
                <a:schemeClr val="lt1"/>
              </a:buClr>
              <a:buSzPts val="1800"/>
              <a:buNone/>
              <a:defRPr b="1" sz="1800">
                <a:solidFill>
                  <a:schemeClr val="lt1"/>
                </a:solidFill>
              </a:defRPr>
            </a:lvl3pPr>
            <a:lvl4pPr lvl="3" algn="l">
              <a:lnSpc>
                <a:spcPct val="100000"/>
              </a:lnSpc>
              <a:spcBef>
                <a:spcPts val="0"/>
              </a:spcBef>
              <a:spcAft>
                <a:spcPts val="0"/>
              </a:spcAft>
              <a:buClr>
                <a:schemeClr val="lt1"/>
              </a:buClr>
              <a:buSzPts val="1800"/>
              <a:buNone/>
              <a:defRPr b="1" sz="1800">
                <a:solidFill>
                  <a:schemeClr val="lt1"/>
                </a:solidFill>
              </a:defRPr>
            </a:lvl4pPr>
            <a:lvl5pPr lvl="4" algn="l">
              <a:lnSpc>
                <a:spcPct val="100000"/>
              </a:lnSpc>
              <a:spcBef>
                <a:spcPts val="0"/>
              </a:spcBef>
              <a:spcAft>
                <a:spcPts val="0"/>
              </a:spcAft>
              <a:buClr>
                <a:schemeClr val="lt1"/>
              </a:buClr>
              <a:buSzPts val="1800"/>
              <a:buNone/>
              <a:defRPr b="1" sz="1800">
                <a:solidFill>
                  <a:schemeClr val="lt1"/>
                </a:solidFill>
              </a:defRPr>
            </a:lvl5pPr>
            <a:lvl6pPr lvl="5" algn="l">
              <a:lnSpc>
                <a:spcPct val="100000"/>
              </a:lnSpc>
              <a:spcBef>
                <a:spcPts val="0"/>
              </a:spcBef>
              <a:spcAft>
                <a:spcPts val="0"/>
              </a:spcAft>
              <a:buClr>
                <a:schemeClr val="lt1"/>
              </a:buClr>
              <a:buSzPts val="1800"/>
              <a:buNone/>
              <a:defRPr b="1" sz="1800">
                <a:solidFill>
                  <a:schemeClr val="lt1"/>
                </a:solidFill>
              </a:defRPr>
            </a:lvl6pPr>
            <a:lvl7pPr lvl="6" algn="l">
              <a:lnSpc>
                <a:spcPct val="100000"/>
              </a:lnSpc>
              <a:spcBef>
                <a:spcPts val="0"/>
              </a:spcBef>
              <a:spcAft>
                <a:spcPts val="0"/>
              </a:spcAft>
              <a:buClr>
                <a:schemeClr val="lt1"/>
              </a:buClr>
              <a:buSzPts val="1800"/>
              <a:buNone/>
              <a:defRPr b="1" sz="1800">
                <a:solidFill>
                  <a:schemeClr val="lt1"/>
                </a:solidFill>
              </a:defRPr>
            </a:lvl7pPr>
            <a:lvl8pPr lvl="7" algn="l">
              <a:lnSpc>
                <a:spcPct val="100000"/>
              </a:lnSpc>
              <a:spcBef>
                <a:spcPts val="0"/>
              </a:spcBef>
              <a:spcAft>
                <a:spcPts val="0"/>
              </a:spcAft>
              <a:buClr>
                <a:schemeClr val="lt1"/>
              </a:buClr>
              <a:buSzPts val="1800"/>
              <a:buNone/>
              <a:defRPr b="1" sz="1800">
                <a:solidFill>
                  <a:schemeClr val="lt1"/>
                </a:solidFill>
              </a:defRPr>
            </a:lvl8pPr>
            <a:lvl9pPr lvl="8" algn="l">
              <a:lnSpc>
                <a:spcPct val="100000"/>
              </a:lnSpc>
              <a:spcBef>
                <a:spcPts val="0"/>
              </a:spcBef>
              <a:spcAft>
                <a:spcPts val="0"/>
              </a:spcAft>
              <a:buClr>
                <a:schemeClr val="lt1"/>
              </a:buClr>
              <a:buSzPts val="1800"/>
              <a:buNone/>
              <a:defRPr b="1" sz="1800">
                <a:solidFill>
                  <a:schemeClr val="lt1"/>
                </a:solidFill>
              </a:defRPr>
            </a:lvl9pPr>
          </a:lstStyle>
          <a:p/>
        </p:txBody>
      </p:sp>
      <p:sp>
        <p:nvSpPr>
          <p:cNvPr id="432" name="Google Shape;432;g2d16fe0273c_4_28"/>
          <p:cNvSpPr txBox="1"/>
          <p:nvPr>
            <p:ph idx="2"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433" name="Google Shape;433;g2d16fe0273c_4_2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4" name="Google Shape;434;g2d16fe0273c_4_28"/>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lient" showMasterSp="0">
  <p:cSld name="Title Slide - Client">
    <p:spTree>
      <p:nvGrpSpPr>
        <p:cNvPr id="435" name="Shape 435"/>
        <p:cNvGrpSpPr/>
        <p:nvPr/>
      </p:nvGrpSpPr>
      <p:grpSpPr>
        <a:xfrm>
          <a:off x="0" y="0"/>
          <a:ext cx="0" cy="0"/>
          <a:chOff x="0" y="0"/>
          <a:chExt cx="0" cy="0"/>
        </a:xfrm>
      </p:grpSpPr>
      <p:sp>
        <p:nvSpPr>
          <p:cNvPr id="436" name="Google Shape;436;g2d16fe0273c_4_34"/>
          <p:cNvSpPr/>
          <p:nvPr/>
        </p:nvSpPr>
        <p:spPr>
          <a:xfrm>
            <a:off x="5827941" y="0"/>
            <a:ext cx="6364059" cy="6858000"/>
          </a:xfrm>
          <a:custGeom>
            <a:rect b="b" l="l" r="r" t="t"/>
            <a:pathLst>
              <a:path extrusionOk="0" h="7190" w="6673">
                <a:moveTo>
                  <a:pt x="6670" y="5395"/>
                </a:moveTo>
                <a:lnTo>
                  <a:pt x="6670" y="5395"/>
                </a:lnTo>
                <a:lnTo>
                  <a:pt x="6670" y="5246"/>
                </a:lnTo>
                <a:lnTo>
                  <a:pt x="5899" y="5882"/>
                </a:lnTo>
                <a:lnTo>
                  <a:pt x="6669" y="6875"/>
                </a:lnTo>
                <a:lnTo>
                  <a:pt x="6669" y="6688"/>
                </a:lnTo>
                <a:lnTo>
                  <a:pt x="6057" y="5899"/>
                </a:lnTo>
                <a:lnTo>
                  <a:pt x="6670" y="5395"/>
                </a:lnTo>
                <a:close/>
                <a:moveTo>
                  <a:pt x="3741" y="5685"/>
                </a:moveTo>
                <a:lnTo>
                  <a:pt x="3741" y="5685"/>
                </a:lnTo>
                <a:lnTo>
                  <a:pt x="2504" y="4074"/>
                </a:lnTo>
                <a:cubicBezTo>
                  <a:pt x="1944" y="4452"/>
                  <a:pt x="1836" y="4750"/>
                  <a:pt x="1836" y="5161"/>
                </a:cubicBezTo>
                <a:cubicBezTo>
                  <a:pt x="1836" y="5432"/>
                  <a:pt x="1932" y="5664"/>
                  <a:pt x="2113" y="5830"/>
                </a:cubicBezTo>
                <a:cubicBezTo>
                  <a:pt x="2282" y="5986"/>
                  <a:pt x="2513" y="6071"/>
                  <a:pt x="2763" y="6071"/>
                </a:cubicBezTo>
                <a:cubicBezTo>
                  <a:pt x="3180" y="6071"/>
                  <a:pt x="3515" y="5861"/>
                  <a:pt x="3741" y="5685"/>
                </a:cubicBezTo>
                <a:close/>
                <a:moveTo>
                  <a:pt x="2530" y="3919"/>
                </a:moveTo>
                <a:lnTo>
                  <a:pt x="2530" y="3919"/>
                </a:lnTo>
                <a:lnTo>
                  <a:pt x="3901" y="5705"/>
                </a:lnTo>
                <a:lnTo>
                  <a:pt x="3857" y="5740"/>
                </a:lnTo>
                <a:cubicBezTo>
                  <a:pt x="3482" y="6040"/>
                  <a:pt x="3124" y="6186"/>
                  <a:pt x="2763" y="6186"/>
                </a:cubicBezTo>
                <a:cubicBezTo>
                  <a:pt x="2245" y="6186"/>
                  <a:pt x="1722" y="5834"/>
                  <a:pt x="1722" y="5161"/>
                </a:cubicBezTo>
                <a:cubicBezTo>
                  <a:pt x="1722" y="4566"/>
                  <a:pt x="2002" y="4266"/>
                  <a:pt x="2485" y="3948"/>
                </a:cubicBezTo>
                <a:lnTo>
                  <a:pt x="2530" y="3919"/>
                </a:lnTo>
                <a:close/>
                <a:moveTo>
                  <a:pt x="3206" y="429"/>
                </a:moveTo>
                <a:lnTo>
                  <a:pt x="3206" y="429"/>
                </a:lnTo>
                <a:cubicBezTo>
                  <a:pt x="2857" y="429"/>
                  <a:pt x="2623" y="690"/>
                  <a:pt x="2623" y="1077"/>
                </a:cubicBezTo>
                <a:cubicBezTo>
                  <a:pt x="2623" y="1448"/>
                  <a:pt x="2790" y="1701"/>
                  <a:pt x="3012" y="1983"/>
                </a:cubicBezTo>
                <a:cubicBezTo>
                  <a:pt x="3463" y="1713"/>
                  <a:pt x="3722" y="1464"/>
                  <a:pt x="3722" y="1028"/>
                </a:cubicBezTo>
                <a:cubicBezTo>
                  <a:pt x="3722" y="587"/>
                  <a:pt x="3456" y="429"/>
                  <a:pt x="3206" y="429"/>
                </a:cubicBezTo>
                <a:close/>
                <a:moveTo>
                  <a:pt x="3686" y="536"/>
                </a:moveTo>
                <a:lnTo>
                  <a:pt x="3686" y="536"/>
                </a:lnTo>
                <a:cubicBezTo>
                  <a:pt x="3783" y="661"/>
                  <a:pt x="3837" y="836"/>
                  <a:pt x="3837" y="1028"/>
                </a:cubicBezTo>
                <a:cubicBezTo>
                  <a:pt x="3837" y="1531"/>
                  <a:pt x="3527" y="1814"/>
                  <a:pt x="3027" y="2107"/>
                </a:cubicBezTo>
                <a:lnTo>
                  <a:pt x="2985" y="2132"/>
                </a:lnTo>
                <a:lnTo>
                  <a:pt x="2954" y="2094"/>
                </a:lnTo>
                <a:cubicBezTo>
                  <a:pt x="2710" y="1789"/>
                  <a:pt x="2509" y="1502"/>
                  <a:pt x="2509" y="1077"/>
                </a:cubicBezTo>
                <a:cubicBezTo>
                  <a:pt x="2509" y="854"/>
                  <a:pt x="2576" y="664"/>
                  <a:pt x="2702" y="526"/>
                </a:cubicBezTo>
                <a:cubicBezTo>
                  <a:pt x="2827" y="390"/>
                  <a:pt x="3006" y="315"/>
                  <a:pt x="3206" y="315"/>
                </a:cubicBezTo>
                <a:cubicBezTo>
                  <a:pt x="3407" y="315"/>
                  <a:pt x="3573" y="391"/>
                  <a:pt x="3686" y="536"/>
                </a:cubicBezTo>
                <a:close/>
                <a:moveTo>
                  <a:pt x="4739" y="6834"/>
                </a:moveTo>
                <a:lnTo>
                  <a:pt x="4739" y="6834"/>
                </a:lnTo>
                <a:lnTo>
                  <a:pt x="4694" y="6872"/>
                </a:lnTo>
                <a:cubicBezTo>
                  <a:pt x="4566" y="6981"/>
                  <a:pt x="4425" y="7090"/>
                  <a:pt x="4266" y="7190"/>
                </a:cubicBezTo>
                <a:lnTo>
                  <a:pt x="4471" y="7190"/>
                </a:lnTo>
                <a:cubicBezTo>
                  <a:pt x="4562" y="7127"/>
                  <a:pt x="4645" y="7062"/>
                  <a:pt x="4723" y="6998"/>
                </a:cubicBezTo>
                <a:lnTo>
                  <a:pt x="4875" y="7190"/>
                </a:lnTo>
                <a:lnTo>
                  <a:pt x="5021" y="7190"/>
                </a:lnTo>
                <a:lnTo>
                  <a:pt x="4739" y="6834"/>
                </a:lnTo>
                <a:close/>
                <a:moveTo>
                  <a:pt x="808" y="6922"/>
                </a:moveTo>
                <a:lnTo>
                  <a:pt x="808" y="6922"/>
                </a:lnTo>
                <a:cubicBezTo>
                  <a:pt x="361" y="6494"/>
                  <a:pt x="114" y="5887"/>
                  <a:pt x="114" y="5210"/>
                </a:cubicBezTo>
                <a:cubicBezTo>
                  <a:pt x="114" y="3993"/>
                  <a:pt x="907" y="3357"/>
                  <a:pt x="1682" y="2895"/>
                </a:cubicBezTo>
                <a:lnTo>
                  <a:pt x="1737" y="2862"/>
                </a:lnTo>
                <a:lnTo>
                  <a:pt x="1698" y="2811"/>
                </a:lnTo>
                <a:cubicBezTo>
                  <a:pt x="1361" y="2365"/>
                  <a:pt x="1033" y="1863"/>
                  <a:pt x="1033" y="1061"/>
                </a:cubicBezTo>
                <a:cubicBezTo>
                  <a:pt x="1033" y="673"/>
                  <a:pt x="1125" y="311"/>
                  <a:pt x="1298" y="0"/>
                </a:cubicBezTo>
                <a:lnTo>
                  <a:pt x="1168" y="0"/>
                </a:lnTo>
                <a:cubicBezTo>
                  <a:pt x="1005" y="315"/>
                  <a:pt x="918" y="676"/>
                  <a:pt x="918" y="1061"/>
                </a:cubicBezTo>
                <a:cubicBezTo>
                  <a:pt x="918" y="1866"/>
                  <a:pt x="1247" y="2397"/>
                  <a:pt x="1569" y="2829"/>
                </a:cubicBezTo>
                <a:cubicBezTo>
                  <a:pt x="783" y="3305"/>
                  <a:pt x="0" y="3965"/>
                  <a:pt x="0" y="5210"/>
                </a:cubicBezTo>
                <a:cubicBezTo>
                  <a:pt x="0" y="5918"/>
                  <a:pt x="258" y="6555"/>
                  <a:pt x="729" y="7005"/>
                </a:cubicBezTo>
                <a:cubicBezTo>
                  <a:pt x="798" y="7071"/>
                  <a:pt x="872" y="7133"/>
                  <a:pt x="949" y="7190"/>
                </a:cubicBezTo>
                <a:lnTo>
                  <a:pt x="1151" y="7190"/>
                </a:lnTo>
                <a:cubicBezTo>
                  <a:pt x="1027" y="7112"/>
                  <a:pt x="913" y="7022"/>
                  <a:pt x="808" y="6922"/>
                </a:cubicBezTo>
                <a:close/>
                <a:moveTo>
                  <a:pt x="5046" y="0"/>
                </a:moveTo>
                <a:lnTo>
                  <a:pt x="5046" y="0"/>
                </a:lnTo>
                <a:lnTo>
                  <a:pt x="5173" y="0"/>
                </a:lnTo>
                <a:cubicBezTo>
                  <a:pt x="5308" y="289"/>
                  <a:pt x="5379" y="616"/>
                  <a:pt x="5379" y="962"/>
                </a:cubicBezTo>
                <a:cubicBezTo>
                  <a:pt x="5379" y="2107"/>
                  <a:pt x="4671" y="2679"/>
                  <a:pt x="3930" y="3157"/>
                </a:cubicBezTo>
                <a:lnTo>
                  <a:pt x="5058" y="4611"/>
                </a:lnTo>
                <a:lnTo>
                  <a:pt x="6673" y="3291"/>
                </a:lnTo>
                <a:lnTo>
                  <a:pt x="6672" y="3439"/>
                </a:lnTo>
                <a:lnTo>
                  <a:pt x="5039" y="4774"/>
                </a:lnTo>
                <a:lnTo>
                  <a:pt x="3763" y="3128"/>
                </a:lnTo>
                <a:lnTo>
                  <a:pt x="3816" y="3095"/>
                </a:lnTo>
                <a:cubicBezTo>
                  <a:pt x="4181" y="2862"/>
                  <a:pt x="4556" y="2599"/>
                  <a:pt x="4828" y="2257"/>
                </a:cubicBezTo>
                <a:cubicBezTo>
                  <a:pt x="5122" y="1888"/>
                  <a:pt x="5264" y="1464"/>
                  <a:pt x="5264" y="962"/>
                </a:cubicBezTo>
                <a:cubicBezTo>
                  <a:pt x="5264" y="614"/>
                  <a:pt x="5189" y="285"/>
                  <a:pt x="5046"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37" name="Google Shape;437;g2d16fe0273c_4_34"/>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38" name="Google Shape;438;g2d16fe0273c_4_34"/>
          <p:cNvSpPr/>
          <p:nvPr/>
        </p:nvSpPr>
        <p:spPr>
          <a:xfrm>
            <a:off x="442912" y="1504950"/>
            <a:ext cx="5473701"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39" name="Google Shape;439;g2d16fe0273c_4_34"/>
          <p:cNvSpPr txBox="1"/>
          <p:nvPr>
            <p:ph type="ctrTitle"/>
          </p:nvPr>
        </p:nvSpPr>
        <p:spPr>
          <a:xfrm>
            <a:off x="442912" y="1733550"/>
            <a:ext cx="5473701" cy="1695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600"/>
              <a:buFont typeface="Georgia"/>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0" name="Google Shape;440;g2d16fe0273c_4_34"/>
          <p:cNvSpPr txBox="1"/>
          <p:nvPr>
            <p:ph idx="1" type="subTitle"/>
          </p:nvPr>
        </p:nvSpPr>
        <p:spPr>
          <a:xfrm>
            <a:off x="442913" y="3657600"/>
            <a:ext cx="3529012" cy="68546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400"/>
              <a:buNone/>
              <a:defRPr b="0" sz="14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ow Line - White - Client" showMasterSp="0">
  <p:cSld name="Title Slide - Low Line - White - Client">
    <p:spTree>
      <p:nvGrpSpPr>
        <p:cNvPr id="42" name="Shape 42"/>
        <p:cNvGrpSpPr/>
        <p:nvPr/>
      </p:nvGrpSpPr>
      <p:grpSpPr>
        <a:xfrm>
          <a:off x="0" y="0"/>
          <a:ext cx="0" cy="0"/>
          <a:chOff x="0" y="0"/>
          <a:chExt cx="0" cy="0"/>
        </a:xfrm>
      </p:grpSpPr>
      <p:sp>
        <p:nvSpPr>
          <p:cNvPr id="43" name="Google Shape;43;p50"/>
          <p:cNvSpPr/>
          <p:nvPr/>
        </p:nvSpPr>
        <p:spPr>
          <a:xfrm>
            <a:off x="387985" y="1392782"/>
            <a:ext cx="2705766" cy="3296265"/>
          </a:xfrm>
          <a:custGeom>
            <a:rect b="b" l="l" r="r" t="t"/>
            <a:pathLst>
              <a:path extrusionOk="0" h="4799" w="3930">
                <a:moveTo>
                  <a:pt x="3232" y="3828"/>
                </a:moveTo>
                <a:lnTo>
                  <a:pt x="3232" y="3828"/>
                </a:lnTo>
                <a:lnTo>
                  <a:pt x="3814" y="3349"/>
                </a:lnTo>
                <a:lnTo>
                  <a:pt x="3814" y="2283"/>
                </a:lnTo>
                <a:lnTo>
                  <a:pt x="2725" y="3174"/>
                </a:lnTo>
                <a:lnTo>
                  <a:pt x="2069" y="2328"/>
                </a:lnTo>
                <a:cubicBezTo>
                  <a:pt x="2489" y="2059"/>
                  <a:pt x="2874" y="1754"/>
                  <a:pt x="2874" y="1137"/>
                </a:cubicBezTo>
                <a:cubicBezTo>
                  <a:pt x="2874" y="492"/>
                  <a:pt x="2417" y="0"/>
                  <a:pt x="1728" y="0"/>
                </a:cubicBezTo>
                <a:cubicBezTo>
                  <a:pt x="1047" y="0"/>
                  <a:pt x="501" y="474"/>
                  <a:pt x="501" y="1191"/>
                </a:cubicBezTo>
                <a:cubicBezTo>
                  <a:pt x="501" y="1633"/>
                  <a:pt x="682" y="1916"/>
                  <a:pt x="871" y="2165"/>
                </a:cubicBezTo>
                <a:cubicBezTo>
                  <a:pt x="402" y="2444"/>
                  <a:pt x="0" y="2802"/>
                  <a:pt x="0" y="3457"/>
                </a:cubicBezTo>
                <a:cubicBezTo>
                  <a:pt x="0" y="4217"/>
                  <a:pt x="545" y="4799"/>
                  <a:pt x="1468" y="4799"/>
                </a:cubicBezTo>
                <a:cubicBezTo>
                  <a:pt x="1996" y="4799"/>
                  <a:pt x="2319" y="4585"/>
                  <a:pt x="2551" y="4388"/>
                </a:cubicBezTo>
                <a:lnTo>
                  <a:pt x="2820" y="4728"/>
                </a:lnTo>
                <a:lnTo>
                  <a:pt x="3930" y="4728"/>
                </a:lnTo>
                <a:lnTo>
                  <a:pt x="3232" y="3828"/>
                </a:lnTo>
                <a:close/>
                <a:moveTo>
                  <a:pt x="1719" y="814"/>
                </a:moveTo>
                <a:lnTo>
                  <a:pt x="1719" y="814"/>
                </a:lnTo>
                <a:cubicBezTo>
                  <a:pt x="1934" y="814"/>
                  <a:pt x="2032" y="985"/>
                  <a:pt x="2032" y="1173"/>
                </a:cubicBezTo>
                <a:cubicBezTo>
                  <a:pt x="2032" y="1440"/>
                  <a:pt x="1863" y="1584"/>
                  <a:pt x="1606" y="1735"/>
                </a:cubicBezTo>
                <a:cubicBezTo>
                  <a:pt x="1471" y="1566"/>
                  <a:pt x="1369" y="1419"/>
                  <a:pt x="1369" y="1199"/>
                </a:cubicBezTo>
                <a:cubicBezTo>
                  <a:pt x="1369" y="966"/>
                  <a:pt x="1513" y="814"/>
                  <a:pt x="1719" y="814"/>
                </a:cubicBezTo>
                <a:close/>
                <a:moveTo>
                  <a:pt x="2055" y="3721"/>
                </a:moveTo>
                <a:lnTo>
                  <a:pt x="2055" y="3721"/>
                </a:lnTo>
                <a:cubicBezTo>
                  <a:pt x="1915" y="3832"/>
                  <a:pt x="1719" y="3957"/>
                  <a:pt x="1477" y="3957"/>
                </a:cubicBezTo>
                <a:cubicBezTo>
                  <a:pt x="1190" y="3957"/>
                  <a:pt x="940" y="3761"/>
                  <a:pt x="940" y="3429"/>
                </a:cubicBezTo>
                <a:cubicBezTo>
                  <a:pt x="940" y="3116"/>
                  <a:pt x="1083" y="2964"/>
                  <a:pt x="1342" y="2793"/>
                </a:cubicBezTo>
                <a:lnTo>
                  <a:pt x="2055" y="372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4" name="Google Shape;44;p50"/>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45" name="Google Shape;45;p50"/>
          <p:cNvSpPr txBox="1"/>
          <p:nvPr>
            <p:ph idx="1" type="body"/>
          </p:nvPr>
        </p:nvSpPr>
        <p:spPr>
          <a:xfrm>
            <a:off x="3474720" y="1504950"/>
            <a:ext cx="6508500" cy="276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rtl="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rtl="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rtl="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rtl="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rtl="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rtl="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rtl="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rtl="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46" name="Google Shape;46;p50"/>
          <p:cNvSpPr txBox="1"/>
          <p:nvPr>
            <p:ph type="ctrTitle"/>
          </p:nvPr>
        </p:nvSpPr>
        <p:spPr>
          <a:xfrm>
            <a:off x="3474720" y="1850622"/>
            <a:ext cx="6508500" cy="1876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4400"/>
              <a:buFont typeface="Georgia"/>
              <a:buNone/>
              <a:defRPr sz="44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 name="Google Shape;47;p50"/>
          <p:cNvSpPr txBox="1"/>
          <p:nvPr>
            <p:ph idx="2" type="subTitle"/>
          </p:nvPr>
        </p:nvSpPr>
        <p:spPr>
          <a:xfrm>
            <a:off x="3474720" y="3991820"/>
            <a:ext cx="6508500" cy="685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400"/>
              <a:buNone/>
              <a:defRPr b="0" sz="1400">
                <a:solidFill>
                  <a:schemeClr val="dk1"/>
                </a:solidFill>
              </a:defRPr>
            </a:lvl1pPr>
            <a:lvl2pPr lvl="1" rtl="0" algn="l">
              <a:lnSpc>
                <a:spcPct val="100000"/>
              </a:lnSpc>
              <a:spcBef>
                <a:spcPts val="0"/>
              </a:spcBef>
              <a:spcAft>
                <a:spcPts val="0"/>
              </a:spcAft>
              <a:buClr>
                <a:schemeClr val="dk1"/>
              </a:buClr>
              <a:buSzPts val="1400"/>
              <a:buNone/>
              <a:defRPr sz="1400">
                <a:solidFill>
                  <a:schemeClr val="dk1"/>
                </a:solidFill>
              </a:defRPr>
            </a:lvl2pPr>
            <a:lvl3pPr lvl="2" rtl="0" algn="l">
              <a:lnSpc>
                <a:spcPct val="100000"/>
              </a:lnSpc>
              <a:spcBef>
                <a:spcPts val="0"/>
              </a:spcBef>
              <a:spcAft>
                <a:spcPts val="0"/>
              </a:spcAft>
              <a:buClr>
                <a:schemeClr val="dk1"/>
              </a:buClr>
              <a:buSzPts val="1400"/>
              <a:buNone/>
              <a:defRPr sz="1400">
                <a:solidFill>
                  <a:schemeClr val="dk1"/>
                </a:solidFill>
              </a:defRPr>
            </a:lvl3pPr>
            <a:lvl4pPr lvl="3" rtl="0" algn="l">
              <a:lnSpc>
                <a:spcPct val="100000"/>
              </a:lnSpc>
              <a:spcBef>
                <a:spcPts val="0"/>
              </a:spcBef>
              <a:spcAft>
                <a:spcPts val="0"/>
              </a:spcAft>
              <a:buClr>
                <a:schemeClr val="dk1"/>
              </a:buClr>
              <a:buSzPts val="1400"/>
              <a:buNone/>
              <a:defRPr sz="1400">
                <a:solidFill>
                  <a:schemeClr val="dk1"/>
                </a:solidFill>
              </a:defRPr>
            </a:lvl4pPr>
            <a:lvl5pPr lvl="4" rtl="0" algn="l">
              <a:lnSpc>
                <a:spcPct val="100000"/>
              </a:lnSpc>
              <a:spcBef>
                <a:spcPts val="0"/>
              </a:spcBef>
              <a:spcAft>
                <a:spcPts val="0"/>
              </a:spcAft>
              <a:buClr>
                <a:schemeClr val="dk1"/>
              </a:buClr>
              <a:buSzPts val="1400"/>
              <a:buNone/>
              <a:defRPr sz="1400">
                <a:solidFill>
                  <a:schemeClr val="dk1"/>
                </a:solidFill>
              </a:defRPr>
            </a:lvl5pPr>
            <a:lvl6pPr lvl="5" rtl="0" algn="l">
              <a:lnSpc>
                <a:spcPct val="100000"/>
              </a:lnSpc>
              <a:spcBef>
                <a:spcPts val="0"/>
              </a:spcBef>
              <a:spcAft>
                <a:spcPts val="0"/>
              </a:spcAft>
              <a:buClr>
                <a:schemeClr val="dk1"/>
              </a:buClr>
              <a:buSzPts val="1400"/>
              <a:buNone/>
              <a:defRPr sz="1400">
                <a:solidFill>
                  <a:schemeClr val="dk1"/>
                </a:solidFill>
              </a:defRPr>
            </a:lvl6pPr>
            <a:lvl7pPr lvl="6" rtl="0" algn="l">
              <a:lnSpc>
                <a:spcPct val="100000"/>
              </a:lnSpc>
              <a:spcBef>
                <a:spcPts val="0"/>
              </a:spcBef>
              <a:spcAft>
                <a:spcPts val="0"/>
              </a:spcAft>
              <a:buClr>
                <a:schemeClr val="dk1"/>
              </a:buClr>
              <a:buSzPts val="1400"/>
              <a:buNone/>
              <a:defRPr sz="1400">
                <a:solidFill>
                  <a:schemeClr val="dk1"/>
                </a:solidFill>
              </a:defRPr>
            </a:lvl7pPr>
            <a:lvl8pPr lvl="7" rtl="0" algn="l">
              <a:lnSpc>
                <a:spcPct val="100000"/>
              </a:lnSpc>
              <a:spcBef>
                <a:spcPts val="0"/>
              </a:spcBef>
              <a:spcAft>
                <a:spcPts val="0"/>
              </a:spcAft>
              <a:buClr>
                <a:schemeClr val="dk1"/>
              </a:buClr>
              <a:buSzPts val="1400"/>
              <a:buNone/>
              <a:defRPr sz="1400">
                <a:solidFill>
                  <a:schemeClr val="dk1"/>
                </a:solidFill>
              </a:defRPr>
            </a:lvl8pPr>
            <a:lvl9pPr lvl="8" rtl="0" algn="l">
              <a:lnSpc>
                <a:spcPct val="100000"/>
              </a:lnSpc>
              <a:spcBef>
                <a:spcPts val="0"/>
              </a:spcBef>
              <a:spcAft>
                <a:spcPts val="0"/>
              </a:spcAft>
              <a:buClr>
                <a:schemeClr val="dk1"/>
              </a:buClr>
              <a:buSzPts val="1400"/>
              <a:buNone/>
              <a:defRPr sz="1400">
                <a:solidFill>
                  <a:schemeClr val="dk1"/>
                </a:solidFill>
              </a:defRPr>
            </a:lvl9pPr>
          </a:lstStyle>
          <a:p/>
        </p:txBody>
      </p:sp>
      <p:sp>
        <p:nvSpPr>
          <p:cNvPr id="48" name="Google Shape;48;p50"/>
          <p:cNvSpPr/>
          <p:nvPr/>
        </p:nvSpPr>
        <p:spPr>
          <a:xfrm>
            <a:off x="442912" y="5120640"/>
            <a:ext cx="113061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ack 2" showMasterSp="0">
  <p:cSld name="Title Slide - Black 2">
    <p:bg>
      <p:bgPr>
        <a:solidFill>
          <a:srgbClr val="000000"/>
        </a:solidFill>
      </p:bgPr>
    </p:bg>
    <p:spTree>
      <p:nvGrpSpPr>
        <p:cNvPr id="441" name="Shape 441"/>
        <p:cNvGrpSpPr/>
        <p:nvPr/>
      </p:nvGrpSpPr>
      <p:grpSpPr>
        <a:xfrm>
          <a:off x="0" y="0"/>
          <a:ext cx="0" cy="0"/>
          <a:chOff x="0" y="0"/>
          <a:chExt cx="0" cy="0"/>
        </a:xfrm>
      </p:grpSpPr>
      <p:sp>
        <p:nvSpPr>
          <p:cNvPr id="442" name="Google Shape;442;g2d16fe0273c_4_40"/>
          <p:cNvSpPr/>
          <p:nvPr/>
        </p:nvSpPr>
        <p:spPr>
          <a:xfrm>
            <a:off x="5827941" y="0"/>
            <a:ext cx="6364059" cy="6858000"/>
          </a:xfrm>
          <a:custGeom>
            <a:rect b="b" l="l" r="r" t="t"/>
            <a:pathLst>
              <a:path extrusionOk="0" h="7190" w="6673">
                <a:moveTo>
                  <a:pt x="6670" y="5395"/>
                </a:moveTo>
                <a:lnTo>
                  <a:pt x="6670" y="5395"/>
                </a:lnTo>
                <a:lnTo>
                  <a:pt x="6670" y="5246"/>
                </a:lnTo>
                <a:lnTo>
                  <a:pt x="5899" y="5882"/>
                </a:lnTo>
                <a:lnTo>
                  <a:pt x="6669" y="6875"/>
                </a:lnTo>
                <a:lnTo>
                  <a:pt x="6669" y="6688"/>
                </a:lnTo>
                <a:lnTo>
                  <a:pt x="6057" y="5899"/>
                </a:lnTo>
                <a:lnTo>
                  <a:pt x="6670" y="5395"/>
                </a:lnTo>
                <a:close/>
                <a:moveTo>
                  <a:pt x="3741" y="5685"/>
                </a:moveTo>
                <a:lnTo>
                  <a:pt x="3741" y="5685"/>
                </a:lnTo>
                <a:lnTo>
                  <a:pt x="2504" y="4074"/>
                </a:lnTo>
                <a:cubicBezTo>
                  <a:pt x="1944" y="4452"/>
                  <a:pt x="1836" y="4750"/>
                  <a:pt x="1836" y="5161"/>
                </a:cubicBezTo>
                <a:cubicBezTo>
                  <a:pt x="1836" y="5432"/>
                  <a:pt x="1932" y="5664"/>
                  <a:pt x="2113" y="5830"/>
                </a:cubicBezTo>
                <a:cubicBezTo>
                  <a:pt x="2282" y="5986"/>
                  <a:pt x="2513" y="6071"/>
                  <a:pt x="2763" y="6071"/>
                </a:cubicBezTo>
                <a:cubicBezTo>
                  <a:pt x="3180" y="6071"/>
                  <a:pt x="3515" y="5861"/>
                  <a:pt x="3741" y="5685"/>
                </a:cubicBezTo>
                <a:close/>
                <a:moveTo>
                  <a:pt x="2530" y="3919"/>
                </a:moveTo>
                <a:lnTo>
                  <a:pt x="2530" y="3919"/>
                </a:lnTo>
                <a:lnTo>
                  <a:pt x="3901" y="5705"/>
                </a:lnTo>
                <a:lnTo>
                  <a:pt x="3857" y="5740"/>
                </a:lnTo>
                <a:cubicBezTo>
                  <a:pt x="3482" y="6040"/>
                  <a:pt x="3124" y="6186"/>
                  <a:pt x="2763" y="6186"/>
                </a:cubicBezTo>
                <a:cubicBezTo>
                  <a:pt x="2245" y="6186"/>
                  <a:pt x="1722" y="5834"/>
                  <a:pt x="1722" y="5161"/>
                </a:cubicBezTo>
                <a:cubicBezTo>
                  <a:pt x="1722" y="4566"/>
                  <a:pt x="2002" y="4266"/>
                  <a:pt x="2485" y="3948"/>
                </a:cubicBezTo>
                <a:lnTo>
                  <a:pt x="2530" y="3919"/>
                </a:lnTo>
                <a:close/>
                <a:moveTo>
                  <a:pt x="3206" y="429"/>
                </a:moveTo>
                <a:lnTo>
                  <a:pt x="3206" y="429"/>
                </a:lnTo>
                <a:cubicBezTo>
                  <a:pt x="2857" y="429"/>
                  <a:pt x="2623" y="690"/>
                  <a:pt x="2623" y="1077"/>
                </a:cubicBezTo>
                <a:cubicBezTo>
                  <a:pt x="2623" y="1448"/>
                  <a:pt x="2790" y="1701"/>
                  <a:pt x="3012" y="1983"/>
                </a:cubicBezTo>
                <a:cubicBezTo>
                  <a:pt x="3463" y="1713"/>
                  <a:pt x="3722" y="1464"/>
                  <a:pt x="3722" y="1028"/>
                </a:cubicBezTo>
                <a:cubicBezTo>
                  <a:pt x="3722" y="587"/>
                  <a:pt x="3456" y="429"/>
                  <a:pt x="3206" y="429"/>
                </a:cubicBezTo>
                <a:close/>
                <a:moveTo>
                  <a:pt x="3686" y="536"/>
                </a:moveTo>
                <a:lnTo>
                  <a:pt x="3686" y="536"/>
                </a:lnTo>
                <a:cubicBezTo>
                  <a:pt x="3783" y="661"/>
                  <a:pt x="3837" y="836"/>
                  <a:pt x="3837" y="1028"/>
                </a:cubicBezTo>
                <a:cubicBezTo>
                  <a:pt x="3837" y="1531"/>
                  <a:pt x="3527" y="1814"/>
                  <a:pt x="3027" y="2107"/>
                </a:cubicBezTo>
                <a:lnTo>
                  <a:pt x="2985" y="2132"/>
                </a:lnTo>
                <a:lnTo>
                  <a:pt x="2954" y="2094"/>
                </a:lnTo>
                <a:cubicBezTo>
                  <a:pt x="2710" y="1789"/>
                  <a:pt x="2509" y="1502"/>
                  <a:pt x="2509" y="1077"/>
                </a:cubicBezTo>
                <a:cubicBezTo>
                  <a:pt x="2509" y="854"/>
                  <a:pt x="2576" y="664"/>
                  <a:pt x="2702" y="526"/>
                </a:cubicBezTo>
                <a:cubicBezTo>
                  <a:pt x="2827" y="390"/>
                  <a:pt x="3006" y="315"/>
                  <a:pt x="3206" y="315"/>
                </a:cubicBezTo>
                <a:cubicBezTo>
                  <a:pt x="3407" y="315"/>
                  <a:pt x="3573" y="391"/>
                  <a:pt x="3686" y="536"/>
                </a:cubicBezTo>
                <a:close/>
                <a:moveTo>
                  <a:pt x="4739" y="6834"/>
                </a:moveTo>
                <a:lnTo>
                  <a:pt x="4739" y="6834"/>
                </a:lnTo>
                <a:lnTo>
                  <a:pt x="4694" y="6872"/>
                </a:lnTo>
                <a:cubicBezTo>
                  <a:pt x="4566" y="6981"/>
                  <a:pt x="4425" y="7090"/>
                  <a:pt x="4266" y="7190"/>
                </a:cubicBezTo>
                <a:lnTo>
                  <a:pt x="4471" y="7190"/>
                </a:lnTo>
                <a:cubicBezTo>
                  <a:pt x="4562" y="7127"/>
                  <a:pt x="4645" y="7062"/>
                  <a:pt x="4723" y="6998"/>
                </a:cubicBezTo>
                <a:lnTo>
                  <a:pt x="4875" y="7190"/>
                </a:lnTo>
                <a:lnTo>
                  <a:pt x="5021" y="7190"/>
                </a:lnTo>
                <a:lnTo>
                  <a:pt x="4739" y="6834"/>
                </a:lnTo>
                <a:close/>
                <a:moveTo>
                  <a:pt x="808" y="6922"/>
                </a:moveTo>
                <a:lnTo>
                  <a:pt x="808" y="6922"/>
                </a:lnTo>
                <a:cubicBezTo>
                  <a:pt x="361" y="6494"/>
                  <a:pt x="114" y="5887"/>
                  <a:pt x="114" y="5210"/>
                </a:cubicBezTo>
                <a:cubicBezTo>
                  <a:pt x="114" y="3993"/>
                  <a:pt x="907" y="3357"/>
                  <a:pt x="1682" y="2895"/>
                </a:cubicBezTo>
                <a:lnTo>
                  <a:pt x="1737" y="2862"/>
                </a:lnTo>
                <a:lnTo>
                  <a:pt x="1698" y="2811"/>
                </a:lnTo>
                <a:cubicBezTo>
                  <a:pt x="1361" y="2365"/>
                  <a:pt x="1033" y="1863"/>
                  <a:pt x="1033" y="1061"/>
                </a:cubicBezTo>
                <a:cubicBezTo>
                  <a:pt x="1033" y="673"/>
                  <a:pt x="1125" y="311"/>
                  <a:pt x="1298" y="0"/>
                </a:cubicBezTo>
                <a:lnTo>
                  <a:pt x="1168" y="0"/>
                </a:lnTo>
                <a:cubicBezTo>
                  <a:pt x="1005" y="315"/>
                  <a:pt x="918" y="676"/>
                  <a:pt x="918" y="1061"/>
                </a:cubicBezTo>
                <a:cubicBezTo>
                  <a:pt x="918" y="1866"/>
                  <a:pt x="1247" y="2397"/>
                  <a:pt x="1569" y="2829"/>
                </a:cubicBezTo>
                <a:cubicBezTo>
                  <a:pt x="783" y="3305"/>
                  <a:pt x="0" y="3965"/>
                  <a:pt x="0" y="5210"/>
                </a:cubicBezTo>
                <a:cubicBezTo>
                  <a:pt x="0" y="5918"/>
                  <a:pt x="258" y="6555"/>
                  <a:pt x="729" y="7005"/>
                </a:cubicBezTo>
                <a:cubicBezTo>
                  <a:pt x="798" y="7071"/>
                  <a:pt x="872" y="7133"/>
                  <a:pt x="949" y="7190"/>
                </a:cubicBezTo>
                <a:lnTo>
                  <a:pt x="1151" y="7190"/>
                </a:lnTo>
                <a:cubicBezTo>
                  <a:pt x="1027" y="7112"/>
                  <a:pt x="913" y="7022"/>
                  <a:pt x="808" y="6922"/>
                </a:cubicBezTo>
                <a:close/>
                <a:moveTo>
                  <a:pt x="5046" y="0"/>
                </a:moveTo>
                <a:lnTo>
                  <a:pt x="5046" y="0"/>
                </a:lnTo>
                <a:lnTo>
                  <a:pt x="5173" y="0"/>
                </a:lnTo>
                <a:cubicBezTo>
                  <a:pt x="5308" y="289"/>
                  <a:pt x="5379" y="616"/>
                  <a:pt x="5379" y="962"/>
                </a:cubicBezTo>
                <a:cubicBezTo>
                  <a:pt x="5379" y="2107"/>
                  <a:pt x="4671" y="2679"/>
                  <a:pt x="3930" y="3157"/>
                </a:cubicBezTo>
                <a:lnTo>
                  <a:pt x="5058" y="4611"/>
                </a:lnTo>
                <a:lnTo>
                  <a:pt x="6673" y="3291"/>
                </a:lnTo>
                <a:lnTo>
                  <a:pt x="6672" y="3439"/>
                </a:lnTo>
                <a:lnTo>
                  <a:pt x="5039" y="4774"/>
                </a:lnTo>
                <a:lnTo>
                  <a:pt x="3763" y="3128"/>
                </a:lnTo>
                <a:lnTo>
                  <a:pt x="3816" y="3095"/>
                </a:lnTo>
                <a:cubicBezTo>
                  <a:pt x="4181" y="2862"/>
                  <a:pt x="4556" y="2599"/>
                  <a:pt x="4828" y="2257"/>
                </a:cubicBezTo>
                <a:cubicBezTo>
                  <a:pt x="5122" y="1888"/>
                  <a:pt x="5264" y="1464"/>
                  <a:pt x="5264" y="962"/>
                </a:cubicBezTo>
                <a:cubicBezTo>
                  <a:pt x="5264" y="614"/>
                  <a:pt x="5189" y="285"/>
                  <a:pt x="5046"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43" name="Google Shape;443;g2d16fe0273c_4_40"/>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44" name="Google Shape;444;g2d16fe0273c_4_40"/>
          <p:cNvSpPr/>
          <p:nvPr/>
        </p:nvSpPr>
        <p:spPr>
          <a:xfrm>
            <a:off x="442912" y="1504950"/>
            <a:ext cx="5473701" cy="91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45" name="Google Shape;445;g2d16fe0273c_4_40"/>
          <p:cNvSpPr txBox="1"/>
          <p:nvPr>
            <p:ph type="ctrTitle"/>
          </p:nvPr>
        </p:nvSpPr>
        <p:spPr>
          <a:xfrm>
            <a:off x="442912" y="1733550"/>
            <a:ext cx="5473701" cy="1695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Georgia"/>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6" name="Google Shape;446;g2d16fe0273c_4_40"/>
          <p:cNvSpPr txBox="1"/>
          <p:nvPr>
            <p:ph idx="1" type="subTitle"/>
          </p:nvPr>
        </p:nvSpPr>
        <p:spPr>
          <a:xfrm>
            <a:off x="442913" y="4480560"/>
            <a:ext cx="3529012" cy="68546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400"/>
              <a:buNone/>
              <a:defRPr b="0" sz="1400">
                <a:solidFill>
                  <a:schemeClr val="lt1"/>
                </a:solidFill>
              </a:defRPr>
            </a:lvl1pPr>
            <a:lvl2pPr lvl="1" algn="l">
              <a:lnSpc>
                <a:spcPct val="100000"/>
              </a:lnSpc>
              <a:spcBef>
                <a:spcPts val="0"/>
              </a:spcBef>
              <a:spcAft>
                <a:spcPts val="0"/>
              </a:spcAft>
              <a:buClr>
                <a:schemeClr val="lt1"/>
              </a:buClr>
              <a:buSzPts val="1400"/>
              <a:buNone/>
              <a:defRPr sz="1400">
                <a:solidFill>
                  <a:schemeClr val="lt1"/>
                </a:solidFill>
              </a:defRPr>
            </a:lvl2pPr>
            <a:lvl3pPr lvl="2" algn="l">
              <a:lnSpc>
                <a:spcPct val="100000"/>
              </a:lnSpc>
              <a:spcBef>
                <a:spcPts val="0"/>
              </a:spcBef>
              <a:spcAft>
                <a:spcPts val="0"/>
              </a:spcAft>
              <a:buClr>
                <a:schemeClr val="lt1"/>
              </a:buClr>
              <a:buSzPts val="1400"/>
              <a:buNone/>
              <a:defRPr sz="1400">
                <a:solidFill>
                  <a:schemeClr val="lt1"/>
                </a:solidFill>
              </a:defRPr>
            </a:lvl3pPr>
            <a:lvl4pPr lvl="3" algn="l">
              <a:lnSpc>
                <a:spcPct val="100000"/>
              </a:lnSpc>
              <a:spcBef>
                <a:spcPts val="0"/>
              </a:spcBef>
              <a:spcAft>
                <a:spcPts val="0"/>
              </a:spcAft>
              <a:buClr>
                <a:schemeClr val="lt1"/>
              </a:buClr>
              <a:buSzPts val="1400"/>
              <a:buNone/>
              <a:defRPr sz="1400">
                <a:solidFill>
                  <a:schemeClr val="lt1"/>
                </a:solidFill>
              </a:defRPr>
            </a:lvl4pPr>
            <a:lvl5pPr lvl="4" algn="l">
              <a:lnSpc>
                <a:spcPct val="100000"/>
              </a:lnSpc>
              <a:spcBef>
                <a:spcPts val="0"/>
              </a:spcBef>
              <a:spcAft>
                <a:spcPts val="0"/>
              </a:spcAft>
              <a:buClr>
                <a:schemeClr val="lt1"/>
              </a:buClr>
              <a:buSzPts val="1400"/>
              <a:buNone/>
              <a:defRPr sz="1400">
                <a:solidFill>
                  <a:schemeClr val="lt1"/>
                </a:solidFill>
              </a:defRPr>
            </a:lvl5pPr>
            <a:lvl6pPr lvl="5" algn="l">
              <a:lnSpc>
                <a:spcPct val="100000"/>
              </a:lnSpc>
              <a:spcBef>
                <a:spcPts val="0"/>
              </a:spcBef>
              <a:spcAft>
                <a:spcPts val="0"/>
              </a:spcAft>
              <a:buClr>
                <a:schemeClr val="lt1"/>
              </a:buClr>
              <a:buSzPts val="1400"/>
              <a:buNone/>
              <a:defRPr sz="1400">
                <a:solidFill>
                  <a:schemeClr val="lt1"/>
                </a:solidFill>
              </a:defRPr>
            </a:lvl6pPr>
            <a:lvl7pPr lvl="6" algn="l">
              <a:lnSpc>
                <a:spcPct val="100000"/>
              </a:lnSpc>
              <a:spcBef>
                <a:spcPts val="0"/>
              </a:spcBef>
              <a:spcAft>
                <a:spcPts val="0"/>
              </a:spcAft>
              <a:buClr>
                <a:schemeClr val="lt1"/>
              </a:buClr>
              <a:buSzPts val="1400"/>
              <a:buNone/>
              <a:defRPr sz="1400">
                <a:solidFill>
                  <a:schemeClr val="lt1"/>
                </a:solidFill>
              </a:defRPr>
            </a:lvl7pPr>
            <a:lvl8pPr lvl="7" algn="l">
              <a:lnSpc>
                <a:spcPct val="100000"/>
              </a:lnSpc>
              <a:spcBef>
                <a:spcPts val="0"/>
              </a:spcBef>
              <a:spcAft>
                <a:spcPts val="0"/>
              </a:spcAft>
              <a:buClr>
                <a:schemeClr val="lt1"/>
              </a:buClr>
              <a:buSzPts val="1400"/>
              <a:buNone/>
              <a:defRPr sz="1400">
                <a:solidFill>
                  <a:schemeClr val="lt1"/>
                </a:solidFill>
              </a:defRPr>
            </a:lvl8pPr>
            <a:lvl9pPr lvl="8"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hoto Dark 2" showMasterSp="0">
  <p:cSld name="Title Slide - Photo Dark 2">
    <p:bg>
      <p:bgPr>
        <a:solidFill>
          <a:srgbClr val="7D7D7D"/>
        </a:solidFill>
      </p:bgPr>
    </p:bg>
    <p:spTree>
      <p:nvGrpSpPr>
        <p:cNvPr id="447" name="Shape 447"/>
        <p:cNvGrpSpPr/>
        <p:nvPr/>
      </p:nvGrpSpPr>
      <p:grpSpPr>
        <a:xfrm>
          <a:off x="0" y="0"/>
          <a:ext cx="0" cy="0"/>
          <a:chOff x="0" y="0"/>
          <a:chExt cx="0" cy="0"/>
        </a:xfrm>
      </p:grpSpPr>
      <p:sp>
        <p:nvSpPr>
          <p:cNvPr id="448" name="Google Shape;448;g2d16fe0273c_4_46"/>
          <p:cNvSpPr/>
          <p:nvPr/>
        </p:nvSpPr>
        <p:spPr>
          <a:xfrm>
            <a:off x="0" y="0"/>
            <a:ext cx="12192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grpSp>
        <p:nvGrpSpPr>
          <p:cNvPr id="449" name="Google Shape;449;g2d16fe0273c_4_46"/>
          <p:cNvGrpSpPr/>
          <p:nvPr/>
        </p:nvGrpSpPr>
        <p:grpSpPr>
          <a:xfrm>
            <a:off x="0" y="0"/>
            <a:ext cx="12192001" cy="6858000"/>
            <a:chOff x="0" y="0"/>
            <a:chExt cx="12192001" cy="6858000"/>
          </a:xfrm>
        </p:grpSpPr>
        <p:sp>
          <p:nvSpPr>
            <p:cNvPr id="450" name="Google Shape;450;g2d16fe0273c_4_46"/>
            <p:cNvSpPr/>
            <p:nvPr/>
          </p:nvSpPr>
          <p:spPr>
            <a:xfrm>
              <a:off x="0" y="0"/>
              <a:ext cx="12192001" cy="6858000"/>
            </a:xfrm>
            <a:custGeom>
              <a:rect b="b" l="l" r="r" t="t"/>
              <a:pathLst>
                <a:path extrusionOk="0" h="14399" w="25599">
                  <a:moveTo>
                    <a:pt x="22866" y="1924"/>
                  </a:moveTo>
                  <a:lnTo>
                    <a:pt x="22866" y="1924"/>
                  </a:lnTo>
                  <a:cubicBezTo>
                    <a:pt x="22866" y="4186"/>
                    <a:pt x="21457" y="5301"/>
                    <a:pt x="19917" y="6285"/>
                  </a:cubicBezTo>
                  <a:lnTo>
                    <a:pt x="22320" y="9383"/>
                  </a:lnTo>
                  <a:lnTo>
                    <a:pt x="25599" y="6702"/>
                  </a:lnTo>
                  <a:lnTo>
                    <a:pt x="25599" y="0"/>
                  </a:lnTo>
                  <a:lnTo>
                    <a:pt x="22444" y="0"/>
                  </a:lnTo>
                  <a:cubicBezTo>
                    <a:pt x="22718" y="570"/>
                    <a:pt x="22866" y="1223"/>
                    <a:pt x="22866" y="1924"/>
                  </a:cubicBezTo>
                  <a:close/>
                  <a:moveTo>
                    <a:pt x="22135" y="14399"/>
                  </a:moveTo>
                  <a:lnTo>
                    <a:pt x="22135" y="14399"/>
                  </a:lnTo>
                  <a:lnTo>
                    <a:pt x="21685" y="13829"/>
                  </a:lnTo>
                  <a:cubicBezTo>
                    <a:pt x="21459" y="14020"/>
                    <a:pt x="21210" y="14215"/>
                    <a:pt x="20931" y="14399"/>
                  </a:cubicBezTo>
                  <a:lnTo>
                    <a:pt x="22135" y="14399"/>
                  </a:lnTo>
                  <a:close/>
                  <a:moveTo>
                    <a:pt x="12339" y="10418"/>
                  </a:moveTo>
                  <a:lnTo>
                    <a:pt x="12339" y="10418"/>
                  </a:lnTo>
                  <a:cubicBezTo>
                    <a:pt x="12339" y="8024"/>
                    <a:pt x="13815" y="6712"/>
                    <a:pt x="15530" y="5690"/>
                  </a:cubicBezTo>
                  <a:cubicBezTo>
                    <a:pt x="14841" y="4779"/>
                    <a:pt x="14175" y="3740"/>
                    <a:pt x="14175" y="2121"/>
                  </a:cubicBezTo>
                  <a:cubicBezTo>
                    <a:pt x="14175" y="1324"/>
                    <a:pt x="14360" y="609"/>
                    <a:pt x="14687" y="0"/>
                  </a:cubicBezTo>
                  <a:lnTo>
                    <a:pt x="0" y="0"/>
                  </a:lnTo>
                  <a:lnTo>
                    <a:pt x="0" y="14399"/>
                  </a:lnTo>
                  <a:lnTo>
                    <a:pt x="14352" y="14399"/>
                  </a:lnTo>
                  <a:cubicBezTo>
                    <a:pt x="13055" y="13517"/>
                    <a:pt x="12339" y="12085"/>
                    <a:pt x="12339" y="10418"/>
                  </a:cubicBezTo>
                  <a:close/>
                  <a:moveTo>
                    <a:pt x="17356" y="2154"/>
                  </a:moveTo>
                  <a:lnTo>
                    <a:pt x="17356" y="2154"/>
                  </a:lnTo>
                  <a:cubicBezTo>
                    <a:pt x="17356" y="2957"/>
                    <a:pt x="17728" y="3498"/>
                    <a:pt x="18221" y="4115"/>
                  </a:cubicBezTo>
                  <a:cubicBezTo>
                    <a:pt x="19165" y="3560"/>
                    <a:pt x="19783" y="3036"/>
                    <a:pt x="19783" y="2056"/>
                  </a:cubicBezTo>
                  <a:cubicBezTo>
                    <a:pt x="19783" y="1367"/>
                    <a:pt x="19422" y="744"/>
                    <a:pt x="18635" y="744"/>
                  </a:cubicBezTo>
                  <a:cubicBezTo>
                    <a:pt x="17881" y="744"/>
                    <a:pt x="17356" y="1301"/>
                    <a:pt x="17356" y="2154"/>
                  </a:cubicBezTo>
                  <a:close/>
                  <a:moveTo>
                    <a:pt x="25599" y="13611"/>
                  </a:moveTo>
                  <a:lnTo>
                    <a:pt x="25599" y="13611"/>
                  </a:lnTo>
                  <a:lnTo>
                    <a:pt x="25599" y="10608"/>
                  </a:lnTo>
                  <a:lnTo>
                    <a:pt x="24178" y="11778"/>
                  </a:lnTo>
                  <a:lnTo>
                    <a:pt x="25599" y="13611"/>
                  </a:lnTo>
                  <a:close/>
                  <a:moveTo>
                    <a:pt x="15782" y="10320"/>
                  </a:moveTo>
                  <a:lnTo>
                    <a:pt x="15782" y="10320"/>
                  </a:lnTo>
                  <a:cubicBezTo>
                    <a:pt x="15782" y="9172"/>
                    <a:pt x="16307" y="8614"/>
                    <a:pt x="17258" y="7991"/>
                  </a:cubicBezTo>
                  <a:lnTo>
                    <a:pt x="19866" y="11388"/>
                  </a:lnTo>
                  <a:cubicBezTo>
                    <a:pt x="19357" y="11795"/>
                    <a:pt x="18635" y="12254"/>
                    <a:pt x="17750" y="12254"/>
                  </a:cubicBezTo>
                  <a:cubicBezTo>
                    <a:pt x="16700" y="12254"/>
                    <a:pt x="15782" y="11533"/>
                    <a:pt x="15782" y="10320"/>
                  </a:cubicBezTo>
                  <a:close/>
                </a:path>
              </a:pathLst>
            </a:custGeom>
            <a:solidFill>
              <a:srgbClr val="000000">
                <a:alpha val="6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51" name="Google Shape;451;g2d16fe0273c_4_46"/>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52" name="Google Shape;452;g2d16fe0273c_4_46"/>
            <p:cNvSpPr/>
            <p:nvPr/>
          </p:nvSpPr>
          <p:spPr>
            <a:xfrm>
              <a:off x="442912" y="1504950"/>
              <a:ext cx="5473701" cy="91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grpSp>
      <p:sp>
        <p:nvSpPr>
          <p:cNvPr id="453" name="Google Shape;453;g2d16fe0273c_4_46"/>
          <p:cNvSpPr txBox="1"/>
          <p:nvPr>
            <p:ph type="ctrTitle"/>
          </p:nvPr>
        </p:nvSpPr>
        <p:spPr>
          <a:xfrm>
            <a:off x="442912" y="1733550"/>
            <a:ext cx="5473701" cy="1695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Georgia"/>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4" name="Google Shape;454;g2d16fe0273c_4_46"/>
          <p:cNvSpPr txBox="1"/>
          <p:nvPr>
            <p:ph idx="1" type="subTitle"/>
          </p:nvPr>
        </p:nvSpPr>
        <p:spPr>
          <a:xfrm>
            <a:off x="442913" y="4480560"/>
            <a:ext cx="3529012" cy="68546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400"/>
              <a:buNone/>
              <a:defRPr b="0" sz="1400">
                <a:solidFill>
                  <a:schemeClr val="lt1"/>
                </a:solidFill>
              </a:defRPr>
            </a:lvl1pPr>
            <a:lvl2pPr lvl="1" algn="l">
              <a:lnSpc>
                <a:spcPct val="100000"/>
              </a:lnSpc>
              <a:spcBef>
                <a:spcPts val="0"/>
              </a:spcBef>
              <a:spcAft>
                <a:spcPts val="0"/>
              </a:spcAft>
              <a:buClr>
                <a:schemeClr val="lt1"/>
              </a:buClr>
              <a:buSzPts val="1400"/>
              <a:buNone/>
              <a:defRPr sz="1400">
                <a:solidFill>
                  <a:schemeClr val="lt1"/>
                </a:solidFill>
              </a:defRPr>
            </a:lvl2pPr>
            <a:lvl3pPr lvl="2" algn="l">
              <a:lnSpc>
                <a:spcPct val="100000"/>
              </a:lnSpc>
              <a:spcBef>
                <a:spcPts val="0"/>
              </a:spcBef>
              <a:spcAft>
                <a:spcPts val="0"/>
              </a:spcAft>
              <a:buClr>
                <a:schemeClr val="lt1"/>
              </a:buClr>
              <a:buSzPts val="1400"/>
              <a:buNone/>
              <a:defRPr sz="1400">
                <a:solidFill>
                  <a:schemeClr val="lt1"/>
                </a:solidFill>
              </a:defRPr>
            </a:lvl3pPr>
            <a:lvl4pPr lvl="3" algn="l">
              <a:lnSpc>
                <a:spcPct val="100000"/>
              </a:lnSpc>
              <a:spcBef>
                <a:spcPts val="0"/>
              </a:spcBef>
              <a:spcAft>
                <a:spcPts val="0"/>
              </a:spcAft>
              <a:buClr>
                <a:schemeClr val="lt1"/>
              </a:buClr>
              <a:buSzPts val="1400"/>
              <a:buNone/>
              <a:defRPr sz="1400">
                <a:solidFill>
                  <a:schemeClr val="lt1"/>
                </a:solidFill>
              </a:defRPr>
            </a:lvl4pPr>
            <a:lvl5pPr lvl="4" algn="l">
              <a:lnSpc>
                <a:spcPct val="100000"/>
              </a:lnSpc>
              <a:spcBef>
                <a:spcPts val="0"/>
              </a:spcBef>
              <a:spcAft>
                <a:spcPts val="0"/>
              </a:spcAft>
              <a:buClr>
                <a:schemeClr val="lt1"/>
              </a:buClr>
              <a:buSzPts val="1400"/>
              <a:buNone/>
              <a:defRPr sz="1400">
                <a:solidFill>
                  <a:schemeClr val="lt1"/>
                </a:solidFill>
              </a:defRPr>
            </a:lvl5pPr>
            <a:lvl6pPr lvl="5" algn="l">
              <a:lnSpc>
                <a:spcPct val="100000"/>
              </a:lnSpc>
              <a:spcBef>
                <a:spcPts val="0"/>
              </a:spcBef>
              <a:spcAft>
                <a:spcPts val="0"/>
              </a:spcAft>
              <a:buClr>
                <a:schemeClr val="lt1"/>
              </a:buClr>
              <a:buSzPts val="1400"/>
              <a:buNone/>
              <a:defRPr sz="1400">
                <a:solidFill>
                  <a:schemeClr val="lt1"/>
                </a:solidFill>
              </a:defRPr>
            </a:lvl6pPr>
            <a:lvl7pPr lvl="6" algn="l">
              <a:lnSpc>
                <a:spcPct val="100000"/>
              </a:lnSpc>
              <a:spcBef>
                <a:spcPts val="0"/>
              </a:spcBef>
              <a:spcAft>
                <a:spcPts val="0"/>
              </a:spcAft>
              <a:buClr>
                <a:schemeClr val="lt1"/>
              </a:buClr>
              <a:buSzPts val="1400"/>
              <a:buNone/>
              <a:defRPr sz="1400">
                <a:solidFill>
                  <a:schemeClr val="lt1"/>
                </a:solidFill>
              </a:defRPr>
            </a:lvl7pPr>
            <a:lvl8pPr lvl="7" algn="l">
              <a:lnSpc>
                <a:spcPct val="100000"/>
              </a:lnSpc>
              <a:spcBef>
                <a:spcPts val="0"/>
              </a:spcBef>
              <a:spcAft>
                <a:spcPts val="0"/>
              </a:spcAft>
              <a:buClr>
                <a:schemeClr val="lt1"/>
              </a:buClr>
              <a:buSzPts val="1400"/>
              <a:buNone/>
              <a:defRPr sz="1400">
                <a:solidFill>
                  <a:schemeClr val="lt1"/>
                </a:solidFill>
              </a:defRPr>
            </a:lvl8pPr>
            <a:lvl9pPr lvl="8"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olid Black 2" showMasterSp="0">
  <p:cSld name="Title Slide - Solid Black 2">
    <p:bg>
      <p:bgPr>
        <a:solidFill>
          <a:srgbClr val="000000"/>
        </a:solidFill>
      </p:bgPr>
    </p:bg>
    <p:spTree>
      <p:nvGrpSpPr>
        <p:cNvPr id="455" name="Shape 455"/>
        <p:cNvGrpSpPr/>
        <p:nvPr/>
      </p:nvGrpSpPr>
      <p:grpSpPr>
        <a:xfrm>
          <a:off x="0" y="0"/>
          <a:ext cx="0" cy="0"/>
          <a:chOff x="0" y="0"/>
          <a:chExt cx="0" cy="0"/>
        </a:xfrm>
      </p:grpSpPr>
      <p:sp>
        <p:nvSpPr>
          <p:cNvPr id="456" name="Google Shape;456;g2d16fe0273c_4_54"/>
          <p:cNvSpPr/>
          <p:nvPr/>
        </p:nvSpPr>
        <p:spPr>
          <a:xfrm>
            <a:off x="5871789" y="0"/>
            <a:ext cx="6320211" cy="6858000"/>
          </a:xfrm>
          <a:custGeom>
            <a:rect b="b" l="l" r="r" t="t"/>
            <a:pathLst>
              <a:path extrusionOk="0" h="14399" w="13260">
                <a:moveTo>
                  <a:pt x="5410" y="12253"/>
                </a:moveTo>
                <a:lnTo>
                  <a:pt x="5410" y="12253"/>
                </a:lnTo>
                <a:cubicBezTo>
                  <a:pt x="4361" y="12253"/>
                  <a:pt x="3443" y="11532"/>
                  <a:pt x="3443" y="10319"/>
                </a:cubicBezTo>
                <a:cubicBezTo>
                  <a:pt x="3443" y="9171"/>
                  <a:pt x="3967" y="8613"/>
                  <a:pt x="4918" y="7990"/>
                </a:cubicBezTo>
                <a:lnTo>
                  <a:pt x="7526" y="11387"/>
                </a:lnTo>
                <a:cubicBezTo>
                  <a:pt x="7017" y="11794"/>
                  <a:pt x="6295" y="12253"/>
                  <a:pt x="5410" y="12253"/>
                </a:cubicBezTo>
                <a:close/>
                <a:moveTo>
                  <a:pt x="6295" y="743"/>
                </a:moveTo>
                <a:lnTo>
                  <a:pt x="6295" y="743"/>
                </a:lnTo>
                <a:cubicBezTo>
                  <a:pt x="7083" y="743"/>
                  <a:pt x="7443" y="1366"/>
                  <a:pt x="7443" y="2055"/>
                </a:cubicBezTo>
                <a:cubicBezTo>
                  <a:pt x="7443" y="3035"/>
                  <a:pt x="6825" y="3559"/>
                  <a:pt x="5881" y="4114"/>
                </a:cubicBezTo>
                <a:cubicBezTo>
                  <a:pt x="5388" y="3497"/>
                  <a:pt x="5017" y="2956"/>
                  <a:pt x="5017" y="2153"/>
                </a:cubicBezTo>
                <a:cubicBezTo>
                  <a:pt x="5017" y="1300"/>
                  <a:pt x="5541" y="743"/>
                  <a:pt x="6295" y="743"/>
                </a:cubicBezTo>
                <a:close/>
                <a:moveTo>
                  <a:pt x="13260" y="13610"/>
                </a:moveTo>
                <a:lnTo>
                  <a:pt x="13260" y="13610"/>
                </a:lnTo>
                <a:lnTo>
                  <a:pt x="11838" y="11777"/>
                </a:lnTo>
                <a:lnTo>
                  <a:pt x="13260" y="10607"/>
                </a:lnTo>
                <a:lnTo>
                  <a:pt x="13260" y="6701"/>
                </a:lnTo>
                <a:lnTo>
                  <a:pt x="9980" y="9382"/>
                </a:lnTo>
                <a:lnTo>
                  <a:pt x="7577" y="6284"/>
                </a:lnTo>
                <a:cubicBezTo>
                  <a:pt x="9117" y="5300"/>
                  <a:pt x="10526" y="4185"/>
                  <a:pt x="10526" y="1923"/>
                </a:cubicBezTo>
                <a:cubicBezTo>
                  <a:pt x="10526" y="1222"/>
                  <a:pt x="10378" y="569"/>
                  <a:pt x="10104" y="0"/>
                </a:cubicBezTo>
                <a:lnTo>
                  <a:pt x="2348" y="0"/>
                </a:lnTo>
                <a:cubicBezTo>
                  <a:pt x="2021" y="608"/>
                  <a:pt x="1836" y="1323"/>
                  <a:pt x="1836" y="2120"/>
                </a:cubicBezTo>
                <a:cubicBezTo>
                  <a:pt x="1836" y="3739"/>
                  <a:pt x="2501" y="4778"/>
                  <a:pt x="3190" y="5689"/>
                </a:cubicBezTo>
                <a:cubicBezTo>
                  <a:pt x="1475" y="6711"/>
                  <a:pt x="0" y="8023"/>
                  <a:pt x="0" y="10417"/>
                </a:cubicBezTo>
                <a:cubicBezTo>
                  <a:pt x="0" y="12084"/>
                  <a:pt x="715" y="13516"/>
                  <a:pt x="2013" y="14399"/>
                </a:cubicBezTo>
                <a:lnTo>
                  <a:pt x="8591" y="14399"/>
                </a:lnTo>
                <a:cubicBezTo>
                  <a:pt x="8871" y="14214"/>
                  <a:pt x="9119" y="14019"/>
                  <a:pt x="9345" y="13828"/>
                </a:cubicBezTo>
                <a:lnTo>
                  <a:pt x="9796" y="14399"/>
                </a:lnTo>
                <a:lnTo>
                  <a:pt x="13260" y="14399"/>
                </a:lnTo>
                <a:lnTo>
                  <a:pt x="13260" y="13610"/>
                </a:lnTo>
                <a:close/>
              </a:path>
            </a:pathLst>
          </a:custGeom>
          <a:solidFill>
            <a:srgbClr val="FFFFFF">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57" name="Google Shape;457;g2d16fe0273c_4_54"/>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58" name="Google Shape;458;g2d16fe0273c_4_54"/>
          <p:cNvSpPr/>
          <p:nvPr/>
        </p:nvSpPr>
        <p:spPr>
          <a:xfrm>
            <a:off x="442912" y="1504950"/>
            <a:ext cx="5473701" cy="91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59" name="Google Shape;459;g2d16fe0273c_4_54"/>
          <p:cNvSpPr txBox="1"/>
          <p:nvPr>
            <p:ph type="ctrTitle"/>
          </p:nvPr>
        </p:nvSpPr>
        <p:spPr>
          <a:xfrm>
            <a:off x="442912" y="1733550"/>
            <a:ext cx="5473701" cy="1695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Georgia"/>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g2d16fe0273c_4_54"/>
          <p:cNvSpPr txBox="1"/>
          <p:nvPr>
            <p:ph idx="1" type="subTitle"/>
          </p:nvPr>
        </p:nvSpPr>
        <p:spPr>
          <a:xfrm>
            <a:off x="442913" y="4480560"/>
            <a:ext cx="3529012" cy="68546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400"/>
              <a:buNone/>
              <a:defRPr b="0" sz="1400">
                <a:solidFill>
                  <a:schemeClr val="lt1"/>
                </a:solidFill>
              </a:defRPr>
            </a:lvl1pPr>
            <a:lvl2pPr lvl="1" algn="l">
              <a:lnSpc>
                <a:spcPct val="100000"/>
              </a:lnSpc>
              <a:spcBef>
                <a:spcPts val="0"/>
              </a:spcBef>
              <a:spcAft>
                <a:spcPts val="0"/>
              </a:spcAft>
              <a:buClr>
                <a:schemeClr val="lt1"/>
              </a:buClr>
              <a:buSzPts val="1400"/>
              <a:buNone/>
              <a:defRPr sz="1400">
                <a:solidFill>
                  <a:schemeClr val="lt1"/>
                </a:solidFill>
              </a:defRPr>
            </a:lvl2pPr>
            <a:lvl3pPr lvl="2" algn="l">
              <a:lnSpc>
                <a:spcPct val="100000"/>
              </a:lnSpc>
              <a:spcBef>
                <a:spcPts val="0"/>
              </a:spcBef>
              <a:spcAft>
                <a:spcPts val="0"/>
              </a:spcAft>
              <a:buClr>
                <a:schemeClr val="lt1"/>
              </a:buClr>
              <a:buSzPts val="1400"/>
              <a:buNone/>
              <a:defRPr sz="1400">
                <a:solidFill>
                  <a:schemeClr val="lt1"/>
                </a:solidFill>
              </a:defRPr>
            </a:lvl3pPr>
            <a:lvl4pPr lvl="3" algn="l">
              <a:lnSpc>
                <a:spcPct val="100000"/>
              </a:lnSpc>
              <a:spcBef>
                <a:spcPts val="0"/>
              </a:spcBef>
              <a:spcAft>
                <a:spcPts val="0"/>
              </a:spcAft>
              <a:buClr>
                <a:schemeClr val="lt1"/>
              </a:buClr>
              <a:buSzPts val="1400"/>
              <a:buNone/>
              <a:defRPr sz="1400">
                <a:solidFill>
                  <a:schemeClr val="lt1"/>
                </a:solidFill>
              </a:defRPr>
            </a:lvl4pPr>
            <a:lvl5pPr lvl="4" algn="l">
              <a:lnSpc>
                <a:spcPct val="100000"/>
              </a:lnSpc>
              <a:spcBef>
                <a:spcPts val="0"/>
              </a:spcBef>
              <a:spcAft>
                <a:spcPts val="0"/>
              </a:spcAft>
              <a:buClr>
                <a:schemeClr val="lt1"/>
              </a:buClr>
              <a:buSzPts val="1400"/>
              <a:buNone/>
              <a:defRPr sz="1400">
                <a:solidFill>
                  <a:schemeClr val="lt1"/>
                </a:solidFill>
              </a:defRPr>
            </a:lvl5pPr>
            <a:lvl6pPr lvl="5" algn="l">
              <a:lnSpc>
                <a:spcPct val="100000"/>
              </a:lnSpc>
              <a:spcBef>
                <a:spcPts val="0"/>
              </a:spcBef>
              <a:spcAft>
                <a:spcPts val="0"/>
              </a:spcAft>
              <a:buClr>
                <a:schemeClr val="lt1"/>
              </a:buClr>
              <a:buSzPts val="1400"/>
              <a:buNone/>
              <a:defRPr sz="1400">
                <a:solidFill>
                  <a:schemeClr val="lt1"/>
                </a:solidFill>
              </a:defRPr>
            </a:lvl6pPr>
            <a:lvl7pPr lvl="6" algn="l">
              <a:lnSpc>
                <a:spcPct val="100000"/>
              </a:lnSpc>
              <a:spcBef>
                <a:spcPts val="0"/>
              </a:spcBef>
              <a:spcAft>
                <a:spcPts val="0"/>
              </a:spcAft>
              <a:buClr>
                <a:schemeClr val="lt1"/>
              </a:buClr>
              <a:buSzPts val="1400"/>
              <a:buNone/>
              <a:defRPr sz="1400">
                <a:solidFill>
                  <a:schemeClr val="lt1"/>
                </a:solidFill>
              </a:defRPr>
            </a:lvl7pPr>
            <a:lvl8pPr lvl="7" algn="l">
              <a:lnSpc>
                <a:spcPct val="100000"/>
              </a:lnSpc>
              <a:spcBef>
                <a:spcPts val="0"/>
              </a:spcBef>
              <a:spcAft>
                <a:spcPts val="0"/>
              </a:spcAft>
              <a:buClr>
                <a:schemeClr val="lt1"/>
              </a:buClr>
              <a:buSzPts val="1400"/>
              <a:buNone/>
              <a:defRPr sz="1400">
                <a:solidFill>
                  <a:schemeClr val="lt1"/>
                </a:solidFill>
              </a:defRPr>
            </a:lvl8pPr>
            <a:lvl9pPr lvl="8" algn="l">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ow Line - White - Client" showMasterSp="0">
  <p:cSld name="Title Slide - Low Line - White - Client">
    <p:spTree>
      <p:nvGrpSpPr>
        <p:cNvPr id="461" name="Shape 461"/>
        <p:cNvGrpSpPr/>
        <p:nvPr/>
      </p:nvGrpSpPr>
      <p:grpSpPr>
        <a:xfrm>
          <a:off x="0" y="0"/>
          <a:ext cx="0" cy="0"/>
          <a:chOff x="0" y="0"/>
          <a:chExt cx="0" cy="0"/>
        </a:xfrm>
      </p:grpSpPr>
      <p:sp>
        <p:nvSpPr>
          <p:cNvPr id="462" name="Google Shape;462;g2d16fe0273c_4_60"/>
          <p:cNvSpPr/>
          <p:nvPr/>
        </p:nvSpPr>
        <p:spPr>
          <a:xfrm>
            <a:off x="387985" y="1392782"/>
            <a:ext cx="2705767" cy="3296261"/>
          </a:xfrm>
          <a:custGeom>
            <a:rect b="b" l="l" r="r" t="t"/>
            <a:pathLst>
              <a:path extrusionOk="0" h="4799" w="3930">
                <a:moveTo>
                  <a:pt x="3232" y="3828"/>
                </a:moveTo>
                <a:lnTo>
                  <a:pt x="3232" y="3828"/>
                </a:lnTo>
                <a:lnTo>
                  <a:pt x="3814" y="3349"/>
                </a:lnTo>
                <a:lnTo>
                  <a:pt x="3814" y="2283"/>
                </a:lnTo>
                <a:lnTo>
                  <a:pt x="2725" y="3174"/>
                </a:lnTo>
                <a:lnTo>
                  <a:pt x="2069" y="2328"/>
                </a:lnTo>
                <a:cubicBezTo>
                  <a:pt x="2489" y="2059"/>
                  <a:pt x="2874" y="1754"/>
                  <a:pt x="2874" y="1137"/>
                </a:cubicBezTo>
                <a:cubicBezTo>
                  <a:pt x="2874" y="492"/>
                  <a:pt x="2417" y="0"/>
                  <a:pt x="1728" y="0"/>
                </a:cubicBezTo>
                <a:cubicBezTo>
                  <a:pt x="1047" y="0"/>
                  <a:pt x="501" y="474"/>
                  <a:pt x="501" y="1191"/>
                </a:cubicBezTo>
                <a:cubicBezTo>
                  <a:pt x="501" y="1633"/>
                  <a:pt x="682" y="1916"/>
                  <a:pt x="871" y="2165"/>
                </a:cubicBezTo>
                <a:cubicBezTo>
                  <a:pt x="402" y="2444"/>
                  <a:pt x="0" y="2802"/>
                  <a:pt x="0" y="3457"/>
                </a:cubicBezTo>
                <a:cubicBezTo>
                  <a:pt x="0" y="4217"/>
                  <a:pt x="545" y="4799"/>
                  <a:pt x="1468" y="4799"/>
                </a:cubicBezTo>
                <a:cubicBezTo>
                  <a:pt x="1996" y="4799"/>
                  <a:pt x="2319" y="4585"/>
                  <a:pt x="2551" y="4388"/>
                </a:cubicBezTo>
                <a:lnTo>
                  <a:pt x="2820" y="4728"/>
                </a:lnTo>
                <a:lnTo>
                  <a:pt x="3930" y="4728"/>
                </a:lnTo>
                <a:lnTo>
                  <a:pt x="3232" y="3828"/>
                </a:lnTo>
                <a:close/>
                <a:moveTo>
                  <a:pt x="1719" y="814"/>
                </a:moveTo>
                <a:lnTo>
                  <a:pt x="1719" y="814"/>
                </a:lnTo>
                <a:cubicBezTo>
                  <a:pt x="1934" y="814"/>
                  <a:pt x="2032" y="985"/>
                  <a:pt x="2032" y="1173"/>
                </a:cubicBezTo>
                <a:cubicBezTo>
                  <a:pt x="2032" y="1440"/>
                  <a:pt x="1863" y="1584"/>
                  <a:pt x="1606" y="1735"/>
                </a:cubicBezTo>
                <a:cubicBezTo>
                  <a:pt x="1471" y="1566"/>
                  <a:pt x="1369" y="1419"/>
                  <a:pt x="1369" y="1199"/>
                </a:cubicBezTo>
                <a:cubicBezTo>
                  <a:pt x="1369" y="966"/>
                  <a:pt x="1513" y="814"/>
                  <a:pt x="1719" y="814"/>
                </a:cubicBezTo>
                <a:close/>
                <a:moveTo>
                  <a:pt x="2055" y="3721"/>
                </a:moveTo>
                <a:lnTo>
                  <a:pt x="2055" y="3721"/>
                </a:lnTo>
                <a:cubicBezTo>
                  <a:pt x="1915" y="3832"/>
                  <a:pt x="1719" y="3957"/>
                  <a:pt x="1477" y="3957"/>
                </a:cubicBezTo>
                <a:cubicBezTo>
                  <a:pt x="1190" y="3957"/>
                  <a:pt x="940" y="3761"/>
                  <a:pt x="940" y="3429"/>
                </a:cubicBezTo>
                <a:cubicBezTo>
                  <a:pt x="940" y="3116"/>
                  <a:pt x="1083" y="2964"/>
                  <a:pt x="1342" y="2793"/>
                </a:cubicBezTo>
                <a:lnTo>
                  <a:pt x="2055" y="372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63" name="Google Shape;463;g2d16fe0273c_4_60"/>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64" name="Google Shape;464;g2d16fe0273c_4_60"/>
          <p:cNvSpPr txBox="1"/>
          <p:nvPr>
            <p:ph idx="1" type="body"/>
          </p:nvPr>
        </p:nvSpPr>
        <p:spPr>
          <a:xfrm>
            <a:off x="3474720" y="1504950"/>
            <a:ext cx="6508560" cy="2762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465" name="Google Shape;465;g2d16fe0273c_4_60"/>
          <p:cNvSpPr txBox="1"/>
          <p:nvPr>
            <p:ph type="ctrTitle"/>
          </p:nvPr>
        </p:nvSpPr>
        <p:spPr>
          <a:xfrm>
            <a:off x="3474720" y="1850622"/>
            <a:ext cx="6508560" cy="187642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4400"/>
              <a:buFont typeface="Georgia"/>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6" name="Google Shape;466;g2d16fe0273c_4_60"/>
          <p:cNvSpPr txBox="1"/>
          <p:nvPr>
            <p:ph idx="2" type="subTitle"/>
          </p:nvPr>
        </p:nvSpPr>
        <p:spPr>
          <a:xfrm>
            <a:off x="3474720" y="3991820"/>
            <a:ext cx="6508560" cy="68546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400"/>
              <a:buNone/>
              <a:defRPr b="0" sz="14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467" name="Google Shape;467;g2d16fe0273c_4_60"/>
          <p:cNvSpPr/>
          <p:nvPr/>
        </p:nvSpPr>
        <p:spPr>
          <a:xfrm>
            <a:off x="442912" y="5120640"/>
            <a:ext cx="11306176"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ow Line - Black 2" showMasterSp="0">
  <p:cSld name="Title Slide - Low Line - Black 2">
    <p:bg>
      <p:bgPr>
        <a:solidFill>
          <a:srgbClr val="000000"/>
        </a:solidFill>
      </p:bgPr>
    </p:bg>
    <p:spTree>
      <p:nvGrpSpPr>
        <p:cNvPr id="468" name="Shape 468"/>
        <p:cNvGrpSpPr/>
        <p:nvPr/>
      </p:nvGrpSpPr>
      <p:grpSpPr>
        <a:xfrm>
          <a:off x="0" y="0"/>
          <a:ext cx="0" cy="0"/>
          <a:chOff x="0" y="0"/>
          <a:chExt cx="0" cy="0"/>
        </a:xfrm>
      </p:grpSpPr>
      <p:sp>
        <p:nvSpPr>
          <p:cNvPr id="469" name="Google Shape;469;g2d16fe0273c_4_67"/>
          <p:cNvSpPr/>
          <p:nvPr/>
        </p:nvSpPr>
        <p:spPr>
          <a:xfrm>
            <a:off x="387985" y="1392782"/>
            <a:ext cx="2705767" cy="3296261"/>
          </a:xfrm>
          <a:custGeom>
            <a:rect b="b" l="l" r="r" t="t"/>
            <a:pathLst>
              <a:path extrusionOk="0" h="4799" w="3930">
                <a:moveTo>
                  <a:pt x="3232" y="3828"/>
                </a:moveTo>
                <a:lnTo>
                  <a:pt x="3232" y="3828"/>
                </a:lnTo>
                <a:lnTo>
                  <a:pt x="3814" y="3349"/>
                </a:lnTo>
                <a:lnTo>
                  <a:pt x="3814" y="2283"/>
                </a:lnTo>
                <a:lnTo>
                  <a:pt x="2725" y="3174"/>
                </a:lnTo>
                <a:lnTo>
                  <a:pt x="2069" y="2328"/>
                </a:lnTo>
                <a:cubicBezTo>
                  <a:pt x="2489" y="2059"/>
                  <a:pt x="2874" y="1754"/>
                  <a:pt x="2874" y="1137"/>
                </a:cubicBezTo>
                <a:cubicBezTo>
                  <a:pt x="2874" y="492"/>
                  <a:pt x="2417" y="0"/>
                  <a:pt x="1728" y="0"/>
                </a:cubicBezTo>
                <a:cubicBezTo>
                  <a:pt x="1047" y="0"/>
                  <a:pt x="501" y="474"/>
                  <a:pt x="501" y="1191"/>
                </a:cubicBezTo>
                <a:cubicBezTo>
                  <a:pt x="501" y="1633"/>
                  <a:pt x="682" y="1916"/>
                  <a:pt x="871" y="2165"/>
                </a:cubicBezTo>
                <a:cubicBezTo>
                  <a:pt x="402" y="2444"/>
                  <a:pt x="0" y="2802"/>
                  <a:pt x="0" y="3457"/>
                </a:cubicBezTo>
                <a:cubicBezTo>
                  <a:pt x="0" y="4217"/>
                  <a:pt x="545" y="4799"/>
                  <a:pt x="1468" y="4799"/>
                </a:cubicBezTo>
                <a:cubicBezTo>
                  <a:pt x="1996" y="4799"/>
                  <a:pt x="2319" y="4585"/>
                  <a:pt x="2551" y="4388"/>
                </a:cubicBezTo>
                <a:lnTo>
                  <a:pt x="2820" y="4728"/>
                </a:lnTo>
                <a:lnTo>
                  <a:pt x="3930" y="4728"/>
                </a:lnTo>
                <a:lnTo>
                  <a:pt x="3232" y="3828"/>
                </a:lnTo>
                <a:close/>
                <a:moveTo>
                  <a:pt x="1719" y="814"/>
                </a:moveTo>
                <a:lnTo>
                  <a:pt x="1719" y="814"/>
                </a:lnTo>
                <a:cubicBezTo>
                  <a:pt x="1934" y="814"/>
                  <a:pt x="2032" y="985"/>
                  <a:pt x="2032" y="1173"/>
                </a:cubicBezTo>
                <a:cubicBezTo>
                  <a:pt x="2032" y="1440"/>
                  <a:pt x="1863" y="1584"/>
                  <a:pt x="1606" y="1735"/>
                </a:cubicBezTo>
                <a:cubicBezTo>
                  <a:pt x="1471" y="1566"/>
                  <a:pt x="1369" y="1419"/>
                  <a:pt x="1369" y="1199"/>
                </a:cubicBezTo>
                <a:cubicBezTo>
                  <a:pt x="1369" y="966"/>
                  <a:pt x="1513" y="814"/>
                  <a:pt x="1719" y="814"/>
                </a:cubicBezTo>
                <a:close/>
                <a:moveTo>
                  <a:pt x="2055" y="3721"/>
                </a:moveTo>
                <a:lnTo>
                  <a:pt x="2055" y="3721"/>
                </a:lnTo>
                <a:cubicBezTo>
                  <a:pt x="1915" y="3832"/>
                  <a:pt x="1719" y="3957"/>
                  <a:pt x="1477" y="3957"/>
                </a:cubicBezTo>
                <a:cubicBezTo>
                  <a:pt x="1190" y="3957"/>
                  <a:pt x="940" y="3761"/>
                  <a:pt x="940" y="3429"/>
                </a:cubicBezTo>
                <a:cubicBezTo>
                  <a:pt x="940" y="3116"/>
                  <a:pt x="1083" y="2964"/>
                  <a:pt x="1342" y="2793"/>
                </a:cubicBezTo>
                <a:lnTo>
                  <a:pt x="2055" y="37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70" name="Google Shape;470;g2d16fe0273c_4_67"/>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471" name="Google Shape;471;g2d16fe0273c_4_67"/>
          <p:cNvSpPr txBox="1"/>
          <p:nvPr>
            <p:ph idx="1" type="body"/>
          </p:nvPr>
        </p:nvSpPr>
        <p:spPr>
          <a:xfrm>
            <a:off x="3474720" y="1504950"/>
            <a:ext cx="6508560" cy="2762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472" name="Google Shape;472;g2d16fe0273c_4_67"/>
          <p:cNvSpPr txBox="1"/>
          <p:nvPr>
            <p:ph type="ctrTitle"/>
          </p:nvPr>
        </p:nvSpPr>
        <p:spPr>
          <a:xfrm>
            <a:off x="3474720" y="1850622"/>
            <a:ext cx="6508560" cy="187642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400"/>
              <a:buFont typeface="Georgia"/>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3" name="Google Shape;473;g2d16fe0273c_4_67"/>
          <p:cNvSpPr txBox="1"/>
          <p:nvPr>
            <p:ph idx="2" type="subTitle"/>
          </p:nvPr>
        </p:nvSpPr>
        <p:spPr>
          <a:xfrm>
            <a:off x="3474720" y="3991820"/>
            <a:ext cx="6508560" cy="68546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1400"/>
              <a:buNone/>
              <a:defRPr b="0" sz="1400">
                <a:solidFill>
                  <a:schemeClr val="lt1"/>
                </a:solidFill>
              </a:defRPr>
            </a:lvl1pPr>
            <a:lvl2pPr lvl="1" algn="l">
              <a:lnSpc>
                <a:spcPct val="100000"/>
              </a:lnSpc>
              <a:spcBef>
                <a:spcPts val="0"/>
              </a:spcBef>
              <a:spcAft>
                <a:spcPts val="0"/>
              </a:spcAft>
              <a:buClr>
                <a:schemeClr val="lt1"/>
              </a:buClr>
              <a:buSzPts val="1400"/>
              <a:buNone/>
              <a:defRPr sz="1400">
                <a:solidFill>
                  <a:schemeClr val="lt1"/>
                </a:solidFill>
              </a:defRPr>
            </a:lvl2pPr>
            <a:lvl3pPr lvl="2" algn="l">
              <a:lnSpc>
                <a:spcPct val="100000"/>
              </a:lnSpc>
              <a:spcBef>
                <a:spcPts val="0"/>
              </a:spcBef>
              <a:spcAft>
                <a:spcPts val="0"/>
              </a:spcAft>
              <a:buClr>
                <a:schemeClr val="lt1"/>
              </a:buClr>
              <a:buSzPts val="1400"/>
              <a:buNone/>
              <a:defRPr sz="1400">
                <a:solidFill>
                  <a:schemeClr val="lt1"/>
                </a:solidFill>
              </a:defRPr>
            </a:lvl3pPr>
            <a:lvl4pPr lvl="3" algn="l">
              <a:lnSpc>
                <a:spcPct val="100000"/>
              </a:lnSpc>
              <a:spcBef>
                <a:spcPts val="0"/>
              </a:spcBef>
              <a:spcAft>
                <a:spcPts val="0"/>
              </a:spcAft>
              <a:buClr>
                <a:schemeClr val="lt1"/>
              </a:buClr>
              <a:buSzPts val="1400"/>
              <a:buNone/>
              <a:defRPr sz="1400">
                <a:solidFill>
                  <a:schemeClr val="lt1"/>
                </a:solidFill>
              </a:defRPr>
            </a:lvl4pPr>
            <a:lvl5pPr lvl="4" algn="l">
              <a:lnSpc>
                <a:spcPct val="100000"/>
              </a:lnSpc>
              <a:spcBef>
                <a:spcPts val="0"/>
              </a:spcBef>
              <a:spcAft>
                <a:spcPts val="0"/>
              </a:spcAft>
              <a:buClr>
                <a:schemeClr val="lt1"/>
              </a:buClr>
              <a:buSzPts val="1400"/>
              <a:buNone/>
              <a:defRPr sz="1400">
                <a:solidFill>
                  <a:schemeClr val="lt1"/>
                </a:solidFill>
              </a:defRPr>
            </a:lvl5pPr>
            <a:lvl6pPr lvl="5" algn="l">
              <a:lnSpc>
                <a:spcPct val="100000"/>
              </a:lnSpc>
              <a:spcBef>
                <a:spcPts val="0"/>
              </a:spcBef>
              <a:spcAft>
                <a:spcPts val="0"/>
              </a:spcAft>
              <a:buClr>
                <a:schemeClr val="lt1"/>
              </a:buClr>
              <a:buSzPts val="1400"/>
              <a:buNone/>
              <a:defRPr sz="1400">
                <a:solidFill>
                  <a:schemeClr val="lt1"/>
                </a:solidFill>
              </a:defRPr>
            </a:lvl6pPr>
            <a:lvl7pPr lvl="6" algn="l">
              <a:lnSpc>
                <a:spcPct val="100000"/>
              </a:lnSpc>
              <a:spcBef>
                <a:spcPts val="0"/>
              </a:spcBef>
              <a:spcAft>
                <a:spcPts val="0"/>
              </a:spcAft>
              <a:buClr>
                <a:schemeClr val="lt1"/>
              </a:buClr>
              <a:buSzPts val="1400"/>
              <a:buNone/>
              <a:defRPr sz="1400">
                <a:solidFill>
                  <a:schemeClr val="lt1"/>
                </a:solidFill>
              </a:defRPr>
            </a:lvl7pPr>
            <a:lvl8pPr lvl="7" algn="l">
              <a:lnSpc>
                <a:spcPct val="100000"/>
              </a:lnSpc>
              <a:spcBef>
                <a:spcPts val="0"/>
              </a:spcBef>
              <a:spcAft>
                <a:spcPts val="0"/>
              </a:spcAft>
              <a:buClr>
                <a:schemeClr val="lt1"/>
              </a:buClr>
              <a:buSzPts val="1400"/>
              <a:buNone/>
              <a:defRPr sz="1400">
                <a:solidFill>
                  <a:schemeClr val="lt1"/>
                </a:solidFill>
              </a:defRPr>
            </a:lvl8pPr>
            <a:lvl9pPr lvl="8" algn="l">
              <a:lnSpc>
                <a:spcPct val="100000"/>
              </a:lnSpc>
              <a:spcBef>
                <a:spcPts val="0"/>
              </a:spcBef>
              <a:spcAft>
                <a:spcPts val="0"/>
              </a:spcAft>
              <a:buClr>
                <a:schemeClr val="lt1"/>
              </a:buClr>
              <a:buSzPts val="1400"/>
              <a:buNone/>
              <a:defRPr sz="1400">
                <a:solidFill>
                  <a:schemeClr val="lt1"/>
                </a:solidFill>
              </a:defRPr>
            </a:lvl9pPr>
          </a:lstStyle>
          <a:p/>
        </p:txBody>
      </p:sp>
      <p:sp>
        <p:nvSpPr>
          <p:cNvPr id="474" name="Google Shape;474;g2d16fe0273c_4_67"/>
          <p:cNvSpPr/>
          <p:nvPr/>
        </p:nvSpPr>
        <p:spPr>
          <a:xfrm>
            <a:off x="442912" y="5120640"/>
            <a:ext cx="11306176"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Burgundy" showMasterSp="0">
  <p:cSld name="Agenda - Burgundy">
    <p:bg>
      <p:bgPr>
        <a:solidFill>
          <a:srgbClr val="A32020"/>
        </a:solidFill>
      </p:bgPr>
    </p:bg>
    <p:spTree>
      <p:nvGrpSpPr>
        <p:cNvPr id="475" name="Shape 475"/>
        <p:cNvGrpSpPr/>
        <p:nvPr/>
      </p:nvGrpSpPr>
      <p:grpSpPr>
        <a:xfrm>
          <a:off x="0" y="0"/>
          <a:ext cx="0" cy="0"/>
          <a:chOff x="0" y="0"/>
          <a:chExt cx="0" cy="0"/>
        </a:xfrm>
      </p:grpSpPr>
      <p:sp>
        <p:nvSpPr>
          <p:cNvPr id="476" name="Google Shape;476;g2d16fe0273c_4_74"/>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7" name="Google Shape;477;g2d16fe0273c_4_74"/>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b="1" sz="1800">
                <a:solidFill>
                  <a:schemeClr val="lt1"/>
                </a:solidFill>
              </a:defRPr>
            </a:lvl1pPr>
            <a:lvl2pPr lvl="1" algn="l">
              <a:lnSpc>
                <a:spcPct val="100000"/>
              </a:lnSpc>
              <a:spcBef>
                <a:spcPts val="0"/>
              </a:spcBef>
              <a:spcAft>
                <a:spcPts val="0"/>
              </a:spcAft>
              <a:buClr>
                <a:schemeClr val="lt1"/>
              </a:buClr>
              <a:buSzPts val="1800"/>
              <a:buNone/>
              <a:defRPr b="1" sz="1800">
                <a:solidFill>
                  <a:schemeClr val="lt1"/>
                </a:solidFill>
              </a:defRPr>
            </a:lvl2pPr>
            <a:lvl3pPr lvl="2" algn="l">
              <a:lnSpc>
                <a:spcPct val="100000"/>
              </a:lnSpc>
              <a:spcBef>
                <a:spcPts val="0"/>
              </a:spcBef>
              <a:spcAft>
                <a:spcPts val="0"/>
              </a:spcAft>
              <a:buClr>
                <a:schemeClr val="lt1"/>
              </a:buClr>
              <a:buSzPts val="1800"/>
              <a:buNone/>
              <a:defRPr b="1" sz="1800">
                <a:solidFill>
                  <a:schemeClr val="lt1"/>
                </a:solidFill>
              </a:defRPr>
            </a:lvl3pPr>
            <a:lvl4pPr lvl="3" algn="l">
              <a:lnSpc>
                <a:spcPct val="100000"/>
              </a:lnSpc>
              <a:spcBef>
                <a:spcPts val="0"/>
              </a:spcBef>
              <a:spcAft>
                <a:spcPts val="0"/>
              </a:spcAft>
              <a:buClr>
                <a:schemeClr val="lt1"/>
              </a:buClr>
              <a:buSzPts val="1800"/>
              <a:buNone/>
              <a:defRPr b="1" sz="1800">
                <a:solidFill>
                  <a:schemeClr val="lt1"/>
                </a:solidFill>
              </a:defRPr>
            </a:lvl4pPr>
            <a:lvl5pPr lvl="4" algn="l">
              <a:lnSpc>
                <a:spcPct val="100000"/>
              </a:lnSpc>
              <a:spcBef>
                <a:spcPts val="0"/>
              </a:spcBef>
              <a:spcAft>
                <a:spcPts val="0"/>
              </a:spcAft>
              <a:buClr>
                <a:schemeClr val="lt1"/>
              </a:buClr>
              <a:buSzPts val="1800"/>
              <a:buNone/>
              <a:defRPr b="1" sz="1800">
                <a:solidFill>
                  <a:schemeClr val="lt1"/>
                </a:solidFill>
              </a:defRPr>
            </a:lvl5pPr>
            <a:lvl6pPr lvl="5" algn="l">
              <a:lnSpc>
                <a:spcPct val="100000"/>
              </a:lnSpc>
              <a:spcBef>
                <a:spcPts val="0"/>
              </a:spcBef>
              <a:spcAft>
                <a:spcPts val="0"/>
              </a:spcAft>
              <a:buClr>
                <a:schemeClr val="lt1"/>
              </a:buClr>
              <a:buSzPts val="1800"/>
              <a:buNone/>
              <a:defRPr b="1" sz="1800">
                <a:solidFill>
                  <a:schemeClr val="lt1"/>
                </a:solidFill>
              </a:defRPr>
            </a:lvl6pPr>
            <a:lvl7pPr lvl="6" algn="l">
              <a:lnSpc>
                <a:spcPct val="100000"/>
              </a:lnSpc>
              <a:spcBef>
                <a:spcPts val="0"/>
              </a:spcBef>
              <a:spcAft>
                <a:spcPts val="0"/>
              </a:spcAft>
              <a:buClr>
                <a:schemeClr val="lt1"/>
              </a:buClr>
              <a:buSzPts val="1800"/>
              <a:buNone/>
              <a:defRPr b="1" sz="1800">
                <a:solidFill>
                  <a:schemeClr val="lt1"/>
                </a:solidFill>
              </a:defRPr>
            </a:lvl7pPr>
            <a:lvl8pPr lvl="7" algn="l">
              <a:lnSpc>
                <a:spcPct val="100000"/>
              </a:lnSpc>
              <a:spcBef>
                <a:spcPts val="0"/>
              </a:spcBef>
              <a:spcAft>
                <a:spcPts val="0"/>
              </a:spcAft>
              <a:buClr>
                <a:schemeClr val="lt1"/>
              </a:buClr>
              <a:buSzPts val="1800"/>
              <a:buNone/>
              <a:defRPr b="1" sz="1800">
                <a:solidFill>
                  <a:schemeClr val="lt1"/>
                </a:solidFill>
              </a:defRPr>
            </a:lvl8pPr>
            <a:lvl9pPr lvl="8" algn="l">
              <a:lnSpc>
                <a:spcPct val="100000"/>
              </a:lnSpc>
              <a:spcBef>
                <a:spcPts val="0"/>
              </a:spcBef>
              <a:spcAft>
                <a:spcPts val="0"/>
              </a:spcAft>
              <a:buClr>
                <a:schemeClr val="lt1"/>
              </a:buClr>
              <a:buSzPts val="1800"/>
              <a:buNone/>
              <a:defRPr b="1" sz="1800">
                <a:solidFill>
                  <a:schemeClr val="lt1"/>
                </a:solidFill>
              </a:defRPr>
            </a:lvl9pPr>
          </a:lstStyle>
          <a:p/>
        </p:txBody>
      </p:sp>
      <p:sp>
        <p:nvSpPr>
          <p:cNvPr id="478" name="Google Shape;478;g2d16fe0273c_4_74"/>
          <p:cNvSpPr/>
          <p:nvPr/>
        </p:nvSpPr>
        <p:spPr>
          <a:xfrm>
            <a:off x="442912" y="1734669"/>
            <a:ext cx="5473701" cy="9144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79" name="Google Shape;479;g2d16fe0273c_4_74"/>
          <p:cNvSpPr txBox="1"/>
          <p:nvPr>
            <p:ph idx="2" type="body"/>
          </p:nvPr>
        </p:nvSpPr>
        <p:spPr>
          <a:xfrm>
            <a:off x="442912" y="1963270"/>
            <a:ext cx="11306175" cy="4254649"/>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200"/>
              </a:spcBef>
              <a:spcAft>
                <a:spcPts val="0"/>
              </a:spcAft>
              <a:buClr>
                <a:schemeClr val="lt1"/>
              </a:buClr>
              <a:buSzPts val="1600"/>
              <a:buFont typeface="Georgia"/>
              <a:buAutoNum type="arabicPeriod"/>
              <a:defRPr b="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algn="l">
              <a:lnSpc>
                <a:spcPct val="100000"/>
              </a:lnSpc>
              <a:spcBef>
                <a:spcPts val="600"/>
              </a:spcBef>
              <a:spcAft>
                <a:spcPts val="0"/>
              </a:spcAft>
              <a:buClr>
                <a:schemeClr val="lt1"/>
              </a:buClr>
              <a:buSzPts val="1600"/>
              <a:buFont typeface="Arial"/>
              <a:buChar char="•"/>
              <a:defRPr>
                <a:solidFill>
                  <a:schemeClr val="lt1"/>
                </a:solidFill>
              </a:defRPr>
            </a:lvl9pPr>
          </a:lstStyle>
          <a:p/>
        </p:txBody>
      </p:sp>
      <p:sp>
        <p:nvSpPr>
          <p:cNvPr id="480" name="Google Shape;480;g2d16fe0273c_4_74"/>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481" name="Google Shape;481;g2d16fe0273c_4_74"/>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82" name="Google Shape;482;g2d16fe0273c_4_74"/>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Black" showMasterSp="0">
  <p:cSld name="Agenda - Black">
    <p:bg>
      <p:bgPr>
        <a:solidFill>
          <a:srgbClr val="000000"/>
        </a:solidFill>
      </p:bgPr>
    </p:bg>
    <p:spTree>
      <p:nvGrpSpPr>
        <p:cNvPr id="483" name="Shape 483"/>
        <p:cNvGrpSpPr/>
        <p:nvPr/>
      </p:nvGrpSpPr>
      <p:grpSpPr>
        <a:xfrm>
          <a:off x="0" y="0"/>
          <a:ext cx="0" cy="0"/>
          <a:chOff x="0" y="0"/>
          <a:chExt cx="0" cy="0"/>
        </a:xfrm>
      </p:grpSpPr>
      <p:sp>
        <p:nvSpPr>
          <p:cNvPr id="484" name="Google Shape;484;g2d16fe0273c_4_82"/>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g2d16fe0273c_4_82"/>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b="1" sz="1800">
                <a:solidFill>
                  <a:schemeClr val="lt1"/>
                </a:solidFill>
              </a:defRPr>
            </a:lvl1pPr>
            <a:lvl2pPr lvl="1" algn="l">
              <a:lnSpc>
                <a:spcPct val="100000"/>
              </a:lnSpc>
              <a:spcBef>
                <a:spcPts val="0"/>
              </a:spcBef>
              <a:spcAft>
                <a:spcPts val="0"/>
              </a:spcAft>
              <a:buClr>
                <a:schemeClr val="lt1"/>
              </a:buClr>
              <a:buSzPts val="1800"/>
              <a:buNone/>
              <a:defRPr b="1" sz="1800">
                <a:solidFill>
                  <a:schemeClr val="lt1"/>
                </a:solidFill>
              </a:defRPr>
            </a:lvl2pPr>
            <a:lvl3pPr lvl="2" algn="l">
              <a:lnSpc>
                <a:spcPct val="100000"/>
              </a:lnSpc>
              <a:spcBef>
                <a:spcPts val="0"/>
              </a:spcBef>
              <a:spcAft>
                <a:spcPts val="0"/>
              </a:spcAft>
              <a:buClr>
                <a:schemeClr val="lt1"/>
              </a:buClr>
              <a:buSzPts val="1800"/>
              <a:buNone/>
              <a:defRPr b="1" sz="1800">
                <a:solidFill>
                  <a:schemeClr val="lt1"/>
                </a:solidFill>
              </a:defRPr>
            </a:lvl3pPr>
            <a:lvl4pPr lvl="3" algn="l">
              <a:lnSpc>
                <a:spcPct val="100000"/>
              </a:lnSpc>
              <a:spcBef>
                <a:spcPts val="0"/>
              </a:spcBef>
              <a:spcAft>
                <a:spcPts val="0"/>
              </a:spcAft>
              <a:buClr>
                <a:schemeClr val="lt1"/>
              </a:buClr>
              <a:buSzPts val="1800"/>
              <a:buNone/>
              <a:defRPr b="1" sz="1800">
                <a:solidFill>
                  <a:schemeClr val="lt1"/>
                </a:solidFill>
              </a:defRPr>
            </a:lvl4pPr>
            <a:lvl5pPr lvl="4" algn="l">
              <a:lnSpc>
                <a:spcPct val="100000"/>
              </a:lnSpc>
              <a:spcBef>
                <a:spcPts val="0"/>
              </a:spcBef>
              <a:spcAft>
                <a:spcPts val="0"/>
              </a:spcAft>
              <a:buClr>
                <a:schemeClr val="lt1"/>
              </a:buClr>
              <a:buSzPts val="1800"/>
              <a:buNone/>
              <a:defRPr b="1" sz="1800">
                <a:solidFill>
                  <a:schemeClr val="lt1"/>
                </a:solidFill>
              </a:defRPr>
            </a:lvl5pPr>
            <a:lvl6pPr lvl="5" algn="l">
              <a:lnSpc>
                <a:spcPct val="100000"/>
              </a:lnSpc>
              <a:spcBef>
                <a:spcPts val="0"/>
              </a:spcBef>
              <a:spcAft>
                <a:spcPts val="0"/>
              </a:spcAft>
              <a:buClr>
                <a:schemeClr val="lt1"/>
              </a:buClr>
              <a:buSzPts val="1800"/>
              <a:buNone/>
              <a:defRPr b="1" sz="1800">
                <a:solidFill>
                  <a:schemeClr val="lt1"/>
                </a:solidFill>
              </a:defRPr>
            </a:lvl6pPr>
            <a:lvl7pPr lvl="6" algn="l">
              <a:lnSpc>
                <a:spcPct val="100000"/>
              </a:lnSpc>
              <a:spcBef>
                <a:spcPts val="0"/>
              </a:spcBef>
              <a:spcAft>
                <a:spcPts val="0"/>
              </a:spcAft>
              <a:buClr>
                <a:schemeClr val="lt1"/>
              </a:buClr>
              <a:buSzPts val="1800"/>
              <a:buNone/>
              <a:defRPr b="1" sz="1800">
                <a:solidFill>
                  <a:schemeClr val="lt1"/>
                </a:solidFill>
              </a:defRPr>
            </a:lvl7pPr>
            <a:lvl8pPr lvl="7" algn="l">
              <a:lnSpc>
                <a:spcPct val="100000"/>
              </a:lnSpc>
              <a:spcBef>
                <a:spcPts val="0"/>
              </a:spcBef>
              <a:spcAft>
                <a:spcPts val="0"/>
              </a:spcAft>
              <a:buClr>
                <a:schemeClr val="lt1"/>
              </a:buClr>
              <a:buSzPts val="1800"/>
              <a:buNone/>
              <a:defRPr b="1" sz="1800">
                <a:solidFill>
                  <a:schemeClr val="lt1"/>
                </a:solidFill>
              </a:defRPr>
            </a:lvl8pPr>
            <a:lvl9pPr lvl="8" algn="l">
              <a:lnSpc>
                <a:spcPct val="100000"/>
              </a:lnSpc>
              <a:spcBef>
                <a:spcPts val="0"/>
              </a:spcBef>
              <a:spcAft>
                <a:spcPts val="0"/>
              </a:spcAft>
              <a:buClr>
                <a:schemeClr val="lt1"/>
              </a:buClr>
              <a:buSzPts val="1800"/>
              <a:buNone/>
              <a:defRPr b="1" sz="1800">
                <a:solidFill>
                  <a:schemeClr val="lt1"/>
                </a:solidFill>
              </a:defRPr>
            </a:lvl9pPr>
          </a:lstStyle>
          <a:p/>
        </p:txBody>
      </p:sp>
      <p:sp>
        <p:nvSpPr>
          <p:cNvPr id="486" name="Google Shape;486;g2d16fe0273c_4_82"/>
          <p:cNvSpPr/>
          <p:nvPr/>
        </p:nvSpPr>
        <p:spPr>
          <a:xfrm>
            <a:off x="442912" y="1734669"/>
            <a:ext cx="5473701"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87" name="Google Shape;487;g2d16fe0273c_4_82"/>
          <p:cNvSpPr txBox="1"/>
          <p:nvPr>
            <p:ph idx="2" type="body"/>
          </p:nvPr>
        </p:nvSpPr>
        <p:spPr>
          <a:xfrm>
            <a:off x="442912" y="1963270"/>
            <a:ext cx="11306175" cy="4254649"/>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200"/>
              </a:spcBef>
              <a:spcAft>
                <a:spcPts val="0"/>
              </a:spcAft>
              <a:buClr>
                <a:schemeClr val="lt1"/>
              </a:buClr>
              <a:buSzPts val="1600"/>
              <a:buFont typeface="Georgia"/>
              <a:buAutoNum type="arabicPeriod"/>
              <a:defRPr b="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algn="l">
              <a:lnSpc>
                <a:spcPct val="100000"/>
              </a:lnSpc>
              <a:spcBef>
                <a:spcPts val="600"/>
              </a:spcBef>
              <a:spcAft>
                <a:spcPts val="0"/>
              </a:spcAft>
              <a:buClr>
                <a:schemeClr val="lt1"/>
              </a:buClr>
              <a:buSzPts val="1600"/>
              <a:buFont typeface="Arial"/>
              <a:buChar char="•"/>
              <a:defRPr>
                <a:solidFill>
                  <a:schemeClr val="lt1"/>
                </a:solidFill>
              </a:defRPr>
            </a:lvl9pPr>
          </a:lstStyle>
          <a:p/>
        </p:txBody>
      </p:sp>
      <p:sp>
        <p:nvSpPr>
          <p:cNvPr id="488" name="Google Shape;488;g2d16fe0273c_4_82"/>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489" name="Google Shape;489;g2d16fe0273c_4_82"/>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0" name="Google Shape;490;g2d16fe0273c_4_82"/>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 Column">
    <p:spTree>
      <p:nvGrpSpPr>
        <p:cNvPr id="491" name="Shape 491"/>
        <p:cNvGrpSpPr/>
        <p:nvPr/>
      </p:nvGrpSpPr>
      <p:grpSpPr>
        <a:xfrm>
          <a:off x="0" y="0"/>
          <a:ext cx="0" cy="0"/>
          <a:chOff x="0" y="0"/>
          <a:chExt cx="0" cy="0"/>
        </a:xfrm>
      </p:grpSpPr>
      <p:sp>
        <p:nvSpPr>
          <p:cNvPr id="492" name="Google Shape;492;g2d16fe0273c_4_90"/>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3" name="Google Shape;493;g2d16fe0273c_4_90"/>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494" name="Google Shape;494;g2d16fe0273c_4_90"/>
          <p:cNvSpPr txBox="1"/>
          <p:nvPr>
            <p:ph idx="2" type="body"/>
          </p:nvPr>
        </p:nvSpPr>
        <p:spPr>
          <a:xfrm>
            <a:off x="438912" y="1733550"/>
            <a:ext cx="9543288"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495" name="Google Shape;495;g2d16fe0273c_4_90"/>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496" name="Google Shape;496;g2d16fe0273c_4_90"/>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497" name="Shape 497"/>
        <p:cNvGrpSpPr/>
        <p:nvPr/>
      </p:nvGrpSpPr>
      <p:grpSpPr>
        <a:xfrm>
          <a:off x="0" y="0"/>
          <a:ext cx="0" cy="0"/>
          <a:chOff x="0" y="0"/>
          <a:chExt cx="0" cy="0"/>
        </a:xfrm>
      </p:grpSpPr>
      <p:sp>
        <p:nvSpPr>
          <p:cNvPr id="498" name="Google Shape;498;g2d16fe0273c_4_96"/>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9" name="Google Shape;499;g2d16fe0273c_4_96"/>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00" name="Google Shape;500;g2d16fe0273c_4_96"/>
          <p:cNvSpPr txBox="1"/>
          <p:nvPr>
            <p:ph idx="2" type="body"/>
          </p:nvPr>
        </p:nvSpPr>
        <p:spPr>
          <a:xfrm>
            <a:off x="438912" y="1733550"/>
            <a:ext cx="5477256"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01" name="Google Shape;501;g2d16fe0273c_4_96"/>
          <p:cNvSpPr txBox="1"/>
          <p:nvPr>
            <p:ph idx="3" type="body"/>
          </p:nvPr>
        </p:nvSpPr>
        <p:spPr>
          <a:xfrm>
            <a:off x="6272784" y="1733550"/>
            <a:ext cx="5477256"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02" name="Google Shape;502;g2d16fe0273c_4_96"/>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03" name="Google Shape;503;g2d16fe0273c_4_96"/>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 White">
  <p:cSld name="Text and Three Columns - White">
    <p:spTree>
      <p:nvGrpSpPr>
        <p:cNvPr id="504" name="Shape 504"/>
        <p:cNvGrpSpPr/>
        <p:nvPr/>
      </p:nvGrpSpPr>
      <p:grpSpPr>
        <a:xfrm>
          <a:off x="0" y="0"/>
          <a:ext cx="0" cy="0"/>
          <a:chOff x="0" y="0"/>
          <a:chExt cx="0" cy="0"/>
        </a:xfrm>
      </p:grpSpPr>
      <p:sp>
        <p:nvSpPr>
          <p:cNvPr id="505" name="Google Shape;505;g2d16fe0273c_4_103"/>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6" name="Google Shape;506;g2d16fe0273c_4_103"/>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07" name="Google Shape;507;g2d16fe0273c_4_103"/>
          <p:cNvSpPr txBox="1"/>
          <p:nvPr>
            <p:ph idx="2" type="body"/>
          </p:nvPr>
        </p:nvSpPr>
        <p:spPr>
          <a:xfrm>
            <a:off x="438912" y="1733550"/>
            <a:ext cx="7422960" cy="15125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08" name="Google Shape;508;g2d16fe0273c_4_103"/>
          <p:cNvSpPr/>
          <p:nvPr/>
        </p:nvSpPr>
        <p:spPr>
          <a:xfrm>
            <a:off x="442913" y="3429000"/>
            <a:ext cx="3529584"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09" name="Google Shape;509;g2d16fe0273c_4_103"/>
          <p:cNvSpPr txBox="1"/>
          <p:nvPr>
            <p:ph idx="3" type="body"/>
          </p:nvPr>
        </p:nvSpPr>
        <p:spPr>
          <a:xfrm>
            <a:off x="442913"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510" name="Google Shape;510;g2d16fe0273c_4_103"/>
          <p:cNvSpPr/>
          <p:nvPr/>
        </p:nvSpPr>
        <p:spPr>
          <a:xfrm>
            <a:off x="4332288" y="3429000"/>
            <a:ext cx="3529584"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11" name="Google Shape;511;g2d16fe0273c_4_103"/>
          <p:cNvSpPr txBox="1"/>
          <p:nvPr>
            <p:ph idx="4" type="body"/>
          </p:nvPr>
        </p:nvSpPr>
        <p:spPr>
          <a:xfrm>
            <a:off x="4332288"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512" name="Google Shape;512;g2d16fe0273c_4_103"/>
          <p:cNvSpPr/>
          <p:nvPr/>
        </p:nvSpPr>
        <p:spPr>
          <a:xfrm>
            <a:off x="8220076" y="3429000"/>
            <a:ext cx="3529584"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13" name="Google Shape;513;g2d16fe0273c_4_103"/>
          <p:cNvSpPr txBox="1"/>
          <p:nvPr>
            <p:ph idx="5" type="body"/>
          </p:nvPr>
        </p:nvSpPr>
        <p:spPr>
          <a:xfrm>
            <a:off x="8220076"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algn="l">
              <a:lnSpc>
                <a:spcPct val="100000"/>
              </a:lnSpc>
              <a:spcBef>
                <a:spcPts val="600"/>
              </a:spcBef>
              <a:spcAft>
                <a:spcPts val="0"/>
              </a:spcAft>
              <a:buClr>
                <a:schemeClr val="dk1"/>
              </a:buClr>
              <a:buSzPts val="1600"/>
              <a:buFont typeface="Arial"/>
              <a:buChar char="–"/>
              <a:defRPr sz="1600">
                <a:solidFill>
                  <a:schemeClr val="dk1"/>
                </a:solidFill>
              </a:defRPr>
            </a:lvl6pPr>
            <a:lvl7pPr indent="-330200" lvl="6" marL="3200400" algn="l">
              <a:lnSpc>
                <a:spcPct val="100000"/>
              </a:lnSpc>
              <a:spcBef>
                <a:spcPts val="600"/>
              </a:spcBef>
              <a:spcAft>
                <a:spcPts val="0"/>
              </a:spcAft>
              <a:buClr>
                <a:schemeClr val="dk1"/>
              </a:buClr>
              <a:buSzPts val="1600"/>
              <a:buFont typeface="Arial"/>
              <a:buChar char="•"/>
              <a:defRPr sz="1600">
                <a:solidFill>
                  <a:schemeClr val="dk1"/>
                </a:solidFill>
              </a:defRPr>
            </a:lvl7pPr>
            <a:lvl8pPr indent="-330200" lvl="7" marL="3657600" algn="l">
              <a:lnSpc>
                <a:spcPct val="100000"/>
              </a:lnSpc>
              <a:spcBef>
                <a:spcPts val="600"/>
              </a:spcBef>
              <a:spcAft>
                <a:spcPts val="0"/>
              </a:spcAft>
              <a:buClr>
                <a:schemeClr val="dk1"/>
              </a:buClr>
              <a:buSzPts val="1600"/>
              <a:buFont typeface="Arial"/>
              <a:buChar char="–"/>
              <a:defRPr sz="1600">
                <a:solidFill>
                  <a:schemeClr val="dk1"/>
                </a:solidFill>
              </a:defRPr>
            </a:lvl8pPr>
            <a:lvl9pPr indent="-330200" lvl="8" marL="4114800" algn="l">
              <a:lnSpc>
                <a:spcPct val="100000"/>
              </a:lnSpc>
              <a:spcBef>
                <a:spcPts val="600"/>
              </a:spcBef>
              <a:spcAft>
                <a:spcPts val="600"/>
              </a:spcAft>
              <a:buClr>
                <a:schemeClr val="dk1"/>
              </a:buClr>
              <a:buSzPts val="1600"/>
              <a:buFont typeface="Arial"/>
              <a:buChar char="•"/>
              <a:defRPr sz="1600">
                <a:solidFill>
                  <a:schemeClr val="dk1"/>
                </a:solidFill>
              </a:defRPr>
            </a:lvl9pPr>
          </a:lstStyle>
          <a:p/>
        </p:txBody>
      </p:sp>
      <p:sp>
        <p:nvSpPr>
          <p:cNvPr id="514" name="Google Shape;514;g2d16fe0273c_4_103"/>
          <p:cNvSpPr txBox="1"/>
          <p:nvPr>
            <p:ph idx="6"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15" name="Google Shape;515;g2d16fe0273c_4_103"/>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ow Line - Black 2" showMasterSp="0">
  <p:cSld name="Title Slide - Low Line - Black 2">
    <p:bg>
      <p:bgPr>
        <a:solidFill>
          <a:srgbClr val="000000"/>
        </a:solidFill>
      </p:bgPr>
    </p:bg>
    <p:spTree>
      <p:nvGrpSpPr>
        <p:cNvPr id="49" name="Shape 49"/>
        <p:cNvGrpSpPr/>
        <p:nvPr/>
      </p:nvGrpSpPr>
      <p:grpSpPr>
        <a:xfrm>
          <a:off x="0" y="0"/>
          <a:ext cx="0" cy="0"/>
          <a:chOff x="0" y="0"/>
          <a:chExt cx="0" cy="0"/>
        </a:xfrm>
      </p:grpSpPr>
      <p:sp>
        <p:nvSpPr>
          <p:cNvPr id="50" name="Google Shape;50;p51"/>
          <p:cNvSpPr/>
          <p:nvPr/>
        </p:nvSpPr>
        <p:spPr>
          <a:xfrm>
            <a:off x="387985" y="1392782"/>
            <a:ext cx="2705766" cy="3296265"/>
          </a:xfrm>
          <a:custGeom>
            <a:rect b="b" l="l" r="r" t="t"/>
            <a:pathLst>
              <a:path extrusionOk="0" h="4799" w="3930">
                <a:moveTo>
                  <a:pt x="3232" y="3828"/>
                </a:moveTo>
                <a:lnTo>
                  <a:pt x="3232" y="3828"/>
                </a:lnTo>
                <a:lnTo>
                  <a:pt x="3814" y="3349"/>
                </a:lnTo>
                <a:lnTo>
                  <a:pt x="3814" y="2283"/>
                </a:lnTo>
                <a:lnTo>
                  <a:pt x="2725" y="3174"/>
                </a:lnTo>
                <a:lnTo>
                  <a:pt x="2069" y="2328"/>
                </a:lnTo>
                <a:cubicBezTo>
                  <a:pt x="2489" y="2059"/>
                  <a:pt x="2874" y="1754"/>
                  <a:pt x="2874" y="1137"/>
                </a:cubicBezTo>
                <a:cubicBezTo>
                  <a:pt x="2874" y="492"/>
                  <a:pt x="2417" y="0"/>
                  <a:pt x="1728" y="0"/>
                </a:cubicBezTo>
                <a:cubicBezTo>
                  <a:pt x="1047" y="0"/>
                  <a:pt x="501" y="474"/>
                  <a:pt x="501" y="1191"/>
                </a:cubicBezTo>
                <a:cubicBezTo>
                  <a:pt x="501" y="1633"/>
                  <a:pt x="682" y="1916"/>
                  <a:pt x="871" y="2165"/>
                </a:cubicBezTo>
                <a:cubicBezTo>
                  <a:pt x="402" y="2444"/>
                  <a:pt x="0" y="2802"/>
                  <a:pt x="0" y="3457"/>
                </a:cubicBezTo>
                <a:cubicBezTo>
                  <a:pt x="0" y="4217"/>
                  <a:pt x="545" y="4799"/>
                  <a:pt x="1468" y="4799"/>
                </a:cubicBezTo>
                <a:cubicBezTo>
                  <a:pt x="1996" y="4799"/>
                  <a:pt x="2319" y="4585"/>
                  <a:pt x="2551" y="4388"/>
                </a:cubicBezTo>
                <a:lnTo>
                  <a:pt x="2820" y="4728"/>
                </a:lnTo>
                <a:lnTo>
                  <a:pt x="3930" y="4728"/>
                </a:lnTo>
                <a:lnTo>
                  <a:pt x="3232" y="3828"/>
                </a:lnTo>
                <a:close/>
                <a:moveTo>
                  <a:pt x="1719" y="814"/>
                </a:moveTo>
                <a:lnTo>
                  <a:pt x="1719" y="814"/>
                </a:lnTo>
                <a:cubicBezTo>
                  <a:pt x="1934" y="814"/>
                  <a:pt x="2032" y="985"/>
                  <a:pt x="2032" y="1173"/>
                </a:cubicBezTo>
                <a:cubicBezTo>
                  <a:pt x="2032" y="1440"/>
                  <a:pt x="1863" y="1584"/>
                  <a:pt x="1606" y="1735"/>
                </a:cubicBezTo>
                <a:cubicBezTo>
                  <a:pt x="1471" y="1566"/>
                  <a:pt x="1369" y="1419"/>
                  <a:pt x="1369" y="1199"/>
                </a:cubicBezTo>
                <a:cubicBezTo>
                  <a:pt x="1369" y="966"/>
                  <a:pt x="1513" y="814"/>
                  <a:pt x="1719" y="814"/>
                </a:cubicBezTo>
                <a:close/>
                <a:moveTo>
                  <a:pt x="2055" y="3721"/>
                </a:moveTo>
                <a:lnTo>
                  <a:pt x="2055" y="3721"/>
                </a:lnTo>
                <a:cubicBezTo>
                  <a:pt x="1915" y="3832"/>
                  <a:pt x="1719" y="3957"/>
                  <a:pt x="1477" y="3957"/>
                </a:cubicBezTo>
                <a:cubicBezTo>
                  <a:pt x="1190" y="3957"/>
                  <a:pt x="940" y="3761"/>
                  <a:pt x="940" y="3429"/>
                </a:cubicBezTo>
                <a:cubicBezTo>
                  <a:pt x="940" y="3116"/>
                  <a:pt x="1083" y="2964"/>
                  <a:pt x="1342" y="2793"/>
                </a:cubicBezTo>
                <a:lnTo>
                  <a:pt x="2055" y="37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1" name="Google Shape;51;p51"/>
          <p:cNvPicPr preferRelativeResize="0"/>
          <p:nvPr/>
        </p:nvPicPr>
        <p:blipFill rotWithShape="1">
          <a:blip r:embed="rId2">
            <a:alphaModFix/>
          </a:blip>
          <a:srcRect b="0" l="0" r="0" t="0"/>
          <a:stretch/>
        </p:blipFill>
        <p:spPr>
          <a:xfrm>
            <a:off x="280988" y="349250"/>
            <a:ext cx="1828799" cy="660401"/>
          </a:xfrm>
          <a:prstGeom prst="rect">
            <a:avLst/>
          </a:prstGeom>
          <a:noFill/>
          <a:ln>
            <a:noFill/>
          </a:ln>
        </p:spPr>
      </p:pic>
      <p:sp>
        <p:nvSpPr>
          <p:cNvPr id="52" name="Google Shape;52;p51"/>
          <p:cNvSpPr txBox="1"/>
          <p:nvPr>
            <p:ph idx="1" type="body"/>
          </p:nvPr>
        </p:nvSpPr>
        <p:spPr>
          <a:xfrm>
            <a:off x="3474720" y="1504950"/>
            <a:ext cx="6508500" cy="276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rtl="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rtl="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rtl="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rtl="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rtl="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rtl="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rtl="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rtl="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53" name="Google Shape;53;p51"/>
          <p:cNvSpPr txBox="1"/>
          <p:nvPr>
            <p:ph type="ctrTitle"/>
          </p:nvPr>
        </p:nvSpPr>
        <p:spPr>
          <a:xfrm>
            <a:off x="3474720" y="1850622"/>
            <a:ext cx="6508500" cy="1876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4400"/>
              <a:buFont typeface="Georgia"/>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51"/>
          <p:cNvSpPr txBox="1"/>
          <p:nvPr>
            <p:ph idx="2" type="subTitle"/>
          </p:nvPr>
        </p:nvSpPr>
        <p:spPr>
          <a:xfrm>
            <a:off x="3474720" y="3991820"/>
            <a:ext cx="6508500" cy="685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1400"/>
              <a:buNone/>
              <a:defRPr b="0" sz="1400">
                <a:solidFill>
                  <a:schemeClr val="lt1"/>
                </a:solidFill>
              </a:defRPr>
            </a:lvl1pPr>
            <a:lvl2pPr lvl="1" rtl="0" algn="l">
              <a:lnSpc>
                <a:spcPct val="100000"/>
              </a:lnSpc>
              <a:spcBef>
                <a:spcPts val="0"/>
              </a:spcBef>
              <a:spcAft>
                <a:spcPts val="0"/>
              </a:spcAft>
              <a:buClr>
                <a:schemeClr val="lt1"/>
              </a:buClr>
              <a:buSzPts val="1400"/>
              <a:buNone/>
              <a:defRPr sz="1400">
                <a:solidFill>
                  <a:schemeClr val="lt1"/>
                </a:solidFill>
              </a:defRPr>
            </a:lvl2pPr>
            <a:lvl3pPr lvl="2" rtl="0" algn="l">
              <a:lnSpc>
                <a:spcPct val="100000"/>
              </a:lnSpc>
              <a:spcBef>
                <a:spcPts val="0"/>
              </a:spcBef>
              <a:spcAft>
                <a:spcPts val="0"/>
              </a:spcAft>
              <a:buClr>
                <a:schemeClr val="lt1"/>
              </a:buClr>
              <a:buSzPts val="1400"/>
              <a:buNone/>
              <a:defRPr sz="1400">
                <a:solidFill>
                  <a:schemeClr val="lt1"/>
                </a:solidFill>
              </a:defRPr>
            </a:lvl3pPr>
            <a:lvl4pPr lvl="3" rtl="0" algn="l">
              <a:lnSpc>
                <a:spcPct val="100000"/>
              </a:lnSpc>
              <a:spcBef>
                <a:spcPts val="0"/>
              </a:spcBef>
              <a:spcAft>
                <a:spcPts val="0"/>
              </a:spcAft>
              <a:buClr>
                <a:schemeClr val="lt1"/>
              </a:buClr>
              <a:buSzPts val="1400"/>
              <a:buNone/>
              <a:defRPr sz="1400">
                <a:solidFill>
                  <a:schemeClr val="lt1"/>
                </a:solidFill>
              </a:defRPr>
            </a:lvl4pPr>
            <a:lvl5pPr lvl="4" rtl="0" algn="l">
              <a:lnSpc>
                <a:spcPct val="100000"/>
              </a:lnSpc>
              <a:spcBef>
                <a:spcPts val="0"/>
              </a:spcBef>
              <a:spcAft>
                <a:spcPts val="0"/>
              </a:spcAft>
              <a:buClr>
                <a:schemeClr val="lt1"/>
              </a:buClr>
              <a:buSzPts val="1400"/>
              <a:buNone/>
              <a:defRPr sz="1400">
                <a:solidFill>
                  <a:schemeClr val="lt1"/>
                </a:solidFill>
              </a:defRPr>
            </a:lvl5pPr>
            <a:lvl6pPr lvl="5" rtl="0" algn="l">
              <a:lnSpc>
                <a:spcPct val="100000"/>
              </a:lnSpc>
              <a:spcBef>
                <a:spcPts val="0"/>
              </a:spcBef>
              <a:spcAft>
                <a:spcPts val="0"/>
              </a:spcAft>
              <a:buClr>
                <a:schemeClr val="lt1"/>
              </a:buClr>
              <a:buSzPts val="1400"/>
              <a:buNone/>
              <a:defRPr sz="1400">
                <a:solidFill>
                  <a:schemeClr val="lt1"/>
                </a:solidFill>
              </a:defRPr>
            </a:lvl6pPr>
            <a:lvl7pPr lvl="6" rtl="0" algn="l">
              <a:lnSpc>
                <a:spcPct val="100000"/>
              </a:lnSpc>
              <a:spcBef>
                <a:spcPts val="0"/>
              </a:spcBef>
              <a:spcAft>
                <a:spcPts val="0"/>
              </a:spcAft>
              <a:buClr>
                <a:schemeClr val="lt1"/>
              </a:buClr>
              <a:buSzPts val="1400"/>
              <a:buNone/>
              <a:defRPr sz="1400">
                <a:solidFill>
                  <a:schemeClr val="lt1"/>
                </a:solidFill>
              </a:defRPr>
            </a:lvl7pPr>
            <a:lvl8pPr lvl="7" rtl="0" algn="l">
              <a:lnSpc>
                <a:spcPct val="100000"/>
              </a:lnSpc>
              <a:spcBef>
                <a:spcPts val="0"/>
              </a:spcBef>
              <a:spcAft>
                <a:spcPts val="0"/>
              </a:spcAft>
              <a:buClr>
                <a:schemeClr val="lt1"/>
              </a:buClr>
              <a:buSzPts val="1400"/>
              <a:buNone/>
              <a:defRPr sz="1400">
                <a:solidFill>
                  <a:schemeClr val="lt1"/>
                </a:solidFill>
              </a:defRPr>
            </a:lvl8pPr>
            <a:lvl9pPr lvl="8" rtl="0" algn="l">
              <a:lnSpc>
                <a:spcPct val="100000"/>
              </a:lnSpc>
              <a:spcBef>
                <a:spcPts val="0"/>
              </a:spcBef>
              <a:spcAft>
                <a:spcPts val="0"/>
              </a:spcAft>
              <a:buClr>
                <a:schemeClr val="lt1"/>
              </a:buClr>
              <a:buSzPts val="1400"/>
              <a:buNone/>
              <a:defRPr sz="1400">
                <a:solidFill>
                  <a:schemeClr val="lt1"/>
                </a:solidFill>
              </a:defRPr>
            </a:lvl9pPr>
          </a:lstStyle>
          <a:p/>
        </p:txBody>
      </p:sp>
      <p:sp>
        <p:nvSpPr>
          <p:cNvPr id="55" name="Google Shape;55;p51"/>
          <p:cNvSpPr/>
          <p:nvPr/>
        </p:nvSpPr>
        <p:spPr>
          <a:xfrm>
            <a:off x="442912" y="5120640"/>
            <a:ext cx="113061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628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 Black" showMasterSp="0">
  <p:cSld name="Text and Three Columns - Black">
    <p:bg>
      <p:bgPr>
        <a:solidFill>
          <a:srgbClr val="000000"/>
        </a:solidFill>
      </p:bgPr>
    </p:bg>
    <p:spTree>
      <p:nvGrpSpPr>
        <p:cNvPr id="516" name="Shape 516"/>
        <p:cNvGrpSpPr/>
        <p:nvPr/>
      </p:nvGrpSpPr>
      <p:grpSpPr>
        <a:xfrm>
          <a:off x="0" y="0"/>
          <a:ext cx="0" cy="0"/>
          <a:chOff x="0" y="0"/>
          <a:chExt cx="0" cy="0"/>
        </a:xfrm>
      </p:grpSpPr>
      <p:sp>
        <p:nvSpPr>
          <p:cNvPr id="517" name="Google Shape;517;g2d16fe0273c_4_115"/>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8" name="Google Shape;518;g2d16fe0273c_4_115"/>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D93954"/>
              </a:buClr>
              <a:buSzPts val="1800"/>
              <a:buNone/>
              <a:defRPr b="1" sz="1800">
                <a:solidFill>
                  <a:srgbClr val="D93954"/>
                </a:solidFill>
              </a:defRPr>
            </a:lvl1pPr>
            <a:lvl2pPr lvl="1" algn="l">
              <a:lnSpc>
                <a:spcPct val="100000"/>
              </a:lnSpc>
              <a:spcBef>
                <a:spcPts val="0"/>
              </a:spcBef>
              <a:spcAft>
                <a:spcPts val="0"/>
              </a:spcAft>
              <a:buClr>
                <a:srgbClr val="D93954"/>
              </a:buClr>
              <a:buSzPts val="1800"/>
              <a:buNone/>
              <a:defRPr b="1" sz="1800">
                <a:solidFill>
                  <a:srgbClr val="D93954"/>
                </a:solidFill>
              </a:defRPr>
            </a:lvl2pPr>
            <a:lvl3pPr lvl="2" algn="l">
              <a:lnSpc>
                <a:spcPct val="100000"/>
              </a:lnSpc>
              <a:spcBef>
                <a:spcPts val="0"/>
              </a:spcBef>
              <a:spcAft>
                <a:spcPts val="0"/>
              </a:spcAft>
              <a:buClr>
                <a:srgbClr val="D93954"/>
              </a:buClr>
              <a:buSzPts val="1800"/>
              <a:buNone/>
              <a:defRPr b="1" sz="1800">
                <a:solidFill>
                  <a:srgbClr val="D93954"/>
                </a:solidFill>
              </a:defRPr>
            </a:lvl3pPr>
            <a:lvl4pPr lvl="3" algn="l">
              <a:lnSpc>
                <a:spcPct val="100000"/>
              </a:lnSpc>
              <a:spcBef>
                <a:spcPts val="0"/>
              </a:spcBef>
              <a:spcAft>
                <a:spcPts val="0"/>
              </a:spcAft>
              <a:buClr>
                <a:srgbClr val="D93954"/>
              </a:buClr>
              <a:buSzPts val="1800"/>
              <a:buNone/>
              <a:defRPr b="1" sz="1800">
                <a:solidFill>
                  <a:srgbClr val="D93954"/>
                </a:solidFill>
              </a:defRPr>
            </a:lvl4pPr>
            <a:lvl5pPr lvl="4" algn="l">
              <a:lnSpc>
                <a:spcPct val="100000"/>
              </a:lnSpc>
              <a:spcBef>
                <a:spcPts val="0"/>
              </a:spcBef>
              <a:spcAft>
                <a:spcPts val="0"/>
              </a:spcAft>
              <a:buClr>
                <a:srgbClr val="D93954"/>
              </a:buClr>
              <a:buSzPts val="1800"/>
              <a:buNone/>
              <a:defRPr b="1" sz="1800">
                <a:solidFill>
                  <a:srgbClr val="D93954"/>
                </a:solidFill>
              </a:defRPr>
            </a:lvl5pPr>
            <a:lvl6pPr lvl="5" algn="l">
              <a:lnSpc>
                <a:spcPct val="100000"/>
              </a:lnSpc>
              <a:spcBef>
                <a:spcPts val="0"/>
              </a:spcBef>
              <a:spcAft>
                <a:spcPts val="0"/>
              </a:spcAft>
              <a:buClr>
                <a:srgbClr val="D93954"/>
              </a:buClr>
              <a:buSzPts val="1800"/>
              <a:buNone/>
              <a:defRPr b="1" sz="1800">
                <a:solidFill>
                  <a:srgbClr val="D93954"/>
                </a:solidFill>
              </a:defRPr>
            </a:lvl6pPr>
            <a:lvl7pPr lvl="6" algn="l">
              <a:lnSpc>
                <a:spcPct val="100000"/>
              </a:lnSpc>
              <a:spcBef>
                <a:spcPts val="0"/>
              </a:spcBef>
              <a:spcAft>
                <a:spcPts val="0"/>
              </a:spcAft>
              <a:buClr>
                <a:srgbClr val="D93954"/>
              </a:buClr>
              <a:buSzPts val="1800"/>
              <a:buNone/>
              <a:defRPr b="1" sz="1800">
                <a:solidFill>
                  <a:srgbClr val="D93954"/>
                </a:solidFill>
              </a:defRPr>
            </a:lvl7pPr>
            <a:lvl8pPr lvl="7" algn="l">
              <a:lnSpc>
                <a:spcPct val="100000"/>
              </a:lnSpc>
              <a:spcBef>
                <a:spcPts val="0"/>
              </a:spcBef>
              <a:spcAft>
                <a:spcPts val="0"/>
              </a:spcAft>
              <a:buClr>
                <a:srgbClr val="D93954"/>
              </a:buClr>
              <a:buSzPts val="1800"/>
              <a:buNone/>
              <a:defRPr b="1" sz="1800">
                <a:solidFill>
                  <a:srgbClr val="D93954"/>
                </a:solidFill>
              </a:defRPr>
            </a:lvl8pPr>
            <a:lvl9pPr lvl="8" algn="l">
              <a:lnSpc>
                <a:spcPct val="100000"/>
              </a:lnSpc>
              <a:spcBef>
                <a:spcPts val="0"/>
              </a:spcBef>
              <a:spcAft>
                <a:spcPts val="0"/>
              </a:spcAft>
              <a:buClr>
                <a:srgbClr val="D93954"/>
              </a:buClr>
              <a:buSzPts val="1800"/>
              <a:buNone/>
              <a:defRPr b="1" sz="1800">
                <a:solidFill>
                  <a:srgbClr val="D93954"/>
                </a:solidFill>
              </a:defRPr>
            </a:lvl9pPr>
          </a:lstStyle>
          <a:p/>
        </p:txBody>
      </p:sp>
      <p:sp>
        <p:nvSpPr>
          <p:cNvPr id="519" name="Google Shape;519;g2d16fe0273c_4_115"/>
          <p:cNvSpPr txBox="1"/>
          <p:nvPr>
            <p:ph idx="2" type="body"/>
          </p:nvPr>
        </p:nvSpPr>
        <p:spPr>
          <a:xfrm>
            <a:off x="438912" y="1733550"/>
            <a:ext cx="7422960" cy="151257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Char char="•"/>
              <a:defRPr>
                <a:solidFill>
                  <a:schemeClr val="lt1"/>
                </a:solidFill>
              </a:defRPr>
            </a:lvl1pPr>
            <a:lvl2pPr indent="-330200" lvl="1" marL="914400" algn="l">
              <a:lnSpc>
                <a:spcPct val="100000"/>
              </a:lnSpc>
              <a:spcBef>
                <a:spcPts val="600"/>
              </a:spcBef>
              <a:spcAft>
                <a:spcPts val="0"/>
              </a:spcAft>
              <a:buClr>
                <a:schemeClr val="lt1"/>
              </a:buClr>
              <a:buSzPts val="1600"/>
              <a:buChar char="–"/>
              <a:defRPr>
                <a:solidFill>
                  <a:schemeClr val="lt1"/>
                </a:solidFill>
              </a:defRPr>
            </a:lvl2pPr>
            <a:lvl3pPr indent="-330200" lvl="2" marL="1371600" algn="l">
              <a:lnSpc>
                <a:spcPct val="100000"/>
              </a:lnSpc>
              <a:spcBef>
                <a:spcPts val="600"/>
              </a:spcBef>
              <a:spcAft>
                <a:spcPts val="0"/>
              </a:spcAft>
              <a:buClr>
                <a:schemeClr val="lt1"/>
              </a:buClr>
              <a:buSzPts val="1600"/>
              <a:buChar char="•"/>
              <a:defRPr>
                <a:solidFill>
                  <a:schemeClr val="lt1"/>
                </a:solidFill>
              </a:defRPr>
            </a:lvl3pPr>
            <a:lvl4pPr indent="-330200" lvl="3" marL="1828800" algn="l">
              <a:lnSpc>
                <a:spcPct val="100000"/>
              </a:lnSpc>
              <a:spcBef>
                <a:spcPts val="600"/>
              </a:spcBef>
              <a:spcAft>
                <a:spcPts val="0"/>
              </a:spcAft>
              <a:buClr>
                <a:schemeClr val="lt1"/>
              </a:buClr>
              <a:buSzPts val="1600"/>
              <a:buChar char="–"/>
              <a:defRPr>
                <a:solidFill>
                  <a:schemeClr val="lt1"/>
                </a:solidFill>
              </a:defRPr>
            </a:lvl4pPr>
            <a:lvl5pPr indent="-330200" lvl="4" marL="2286000" algn="l">
              <a:lnSpc>
                <a:spcPct val="100000"/>
              </a:lnSpc>
              <a:spcBef>
                <a:spcPts val="600"/>
              </a:spcBef>
              <a:spcAft>
                <a:spcPts val="0"/>
              </a:spcAft>
              <a:buClr>
                <a:schemeClr val="lt1"/>
              </a:buClr>
              <a:buSzPts val="1600"/>
              <a:buChar char="•"/>
              <a:defRPr>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20" name="Google Shape;520;g2d16fe0273c_4_115"/>
          <p:cNvSpPr/>
          <p:nvPr/>
        </p:nvSpPr>
        <p:spPr>
          <a:xfrm>
            <a:off x="442913" y="3429000"/>
            <a:ext cx="3529584"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21" name="Google Shape;521;g2d16fe0273c_4_115"/>
          <p:cNvSpPr txBox="1"/>
          <p:nvPr>
            <p:ph idx="3" type="body"/>
          </p:nvPr>
        </p:nvSpPr>
        <p:spPr>
          <a:xfrm>
            <a:off x="442913"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522" name="Google Shape;522;g2d16fe0273c_4_115"/>
          <p:cNvSpPr/>
          <p:nvPr/>
        </p:nvSpPr>
        <p:spPr>
          <a:xfrm>
            <a:off x="4332288" y="3429000"/>
            <a:ext cx="3529584"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23" name="Google Shape;523;g2d16fe0273c_4_115"/>
          <p:cNvSpPr txBox="1"/>
          <p:nvPr>
            <p:ph idx="4" type="body"/>
          </p:nvPr>
        </p:nvSpPr>
        <p:spPr>
          <a:xfrm>
            <a:off x="4332288"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524" name="Google Shape;524;g2d16fe0273c_4_115"/>
          <p:cNvSpPr/>
          <p:nvPr/>
        </p:nvSpPr>
        <p:spPr>
          <a:xfrm>
            <a:off x="8220076" y="3429000"/>
            <a:ext cx="3529584"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25" name="Google Shape;525;g2d16fe0273c_4_115"/>
          <p:cNvSpPr txBox="1"/>
          <p:nvPr>
            <p:ph idx="5" type="body"/>
          </p:nvPr>
        </p:nvSpPr>
        <p:spPr>
          <a:xfrm>
            <a:off x="8220076" y="3707362"/>
            <a:ext cx="3529584" cy="251055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526" name="Google Shape;526;g2d16fe0273c_4_115"/>
          <p:cNvSpPr txBox="1"/>
          <p:nvPr>
            <p:ph idx="6"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527" name="Google Shape;527;g2d16fe0273c_4_115"/>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28" name="Google Shape;528;g2d16fe0273c_4_115"/>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Four Columns">
    <p:spTree>
      <p:nvGrpSpPr>
        <p:cNvPr id="529" name="Shape 529"/>
        <p:cNvGrpSpPr/>
        <p:nvPr/>
      </p:nvGrpSpPr>
      <p:grpSpPr>
        <a:xfrm>
          <a:off x="0" y="0"/>
          <a:ext cx="0" cy="0"/>
          <a:chOff x="0" y="0"/>
          <a:chExt cx="0" cy="0"/>
        </a:xfrm>
      </p:grpSpPr>
      <p:sp>
        <p:nvSpPr>
          <p:cNvPr id="530" name="Google Shape;530;g2d16fe0273c_4_128"/>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31" name="Google Shape;531;g2d16fe0273c_4_128"/>
          <p:cNvSpPr txBox="1"/>
          <p:nvPr>
            <p:ph idx="2" type="body"/>
          </p:nvPr>
        </p:nvSpPr>
        <p:spPr>
          <a:xfrm>
            <a:off x="442913" y="1733550"/>
            <a:ext cx="2560320"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32" name="Google Shape;532;g2d16fe0273c_4_128"/>
          <p:cNvSpPr txBox="1"/>
          <p:nvPr>
            <p:ph idx="3" type="body"/>
          </p:nvPr>
        </p:nvSpPr>
        <p:spPr>
          <a:xfrm>
            <a:off x="3360613" y="1733550"/>
            <a:ext cx="2560320"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33" name="Google Shape;533;g2d16fe0273c_4_128"/>
          <p:cNvSpPr txBox="1"/>
          <p:nvPr>
            <p:ph idx="4" type="body"/>
          </p:nvPr>
        </p:nvSpPr>
        <p:spPr>
          <a:xfrm>
            <a:off x="6275388" y="1733550"/>
            <a:ext cx="2560320"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34" name="Google Shape;534;g2d16fe0273c_4_128"/>
          <p:cNvSpPr txBox="1"/>
          <p:nvPr>
            <p:ph idx="5" type="body"/>
          </p:nvPr>
        </p:nvSpPr>
        <p:spPr>
          <a:xfrm>
            <a:off x="9190163" y="1733550"/>
            <a:ext cx="2560320"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35" name="Google Shape;535;g2d16fe0273c_4_128"/>
          <p:cNvSpPr txBox="1"/>
          <p:nvPr>
            <p:ph idx="6"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36" name="Google Shape;536;g2d16fe0273c_4_12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37" name="Google Shape;537;g2d16fe0273c_4_128"/>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lumns">
  <p:cSld name="Five Columns">
    <p:spTree>
      <p:nvGrpSpPr>
        <p:cNvPr id="538" name="Shape 538"/>
        <p:cNvGrpSpPr/>
        <p:nvPr/>
      </p:nvGrpSpPr>
      <p:grpSpPr>
        <a:xfrm>
          <a:off x="0" y="0"/>
          <a:ext cx="0" cy="0"/>
          <a:chOff x="0" y="0"/>
          <a:chExt cx="0" cy="0"/>
        </a:xfrm>
      </p:grpSpPr>
      <p:sp>
        <p:nvSpPr>
          <p:cNvPr id="539" name="Google Shape;539;g2d16fe0273c_4_137"/>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40" name="Google Shape;540;g2d16fe0273c_4_137"/>
          <p:cNvSpPr txBox="1"/>
          <p:nvPr>
            <p:ph idx="2" type="body"/>
          </p:nvPr>
        </p:nvSpPr>
        <p:spPr>
          <a:xfrm>
            <a:off x="442912" y="1733550"/>
            <a:ext cx="1995487" cy="448437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541" name="Google Shape;541;g2d16fe0273c_4_137"/>
          <p:cNvSpPr txBox="1"/>
          <p:nvPr>
            <p:ph idx="3" type="body"/>
          </p:nvPr>
        </p:nvSpPr>
        <p:spPr>
          <a:xfrm>
            <a:off x="2777045" y="1733550"/>
            <a:ext cx="1975104" cy="448437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542" name="Google Shape;542;g2d16fe0273c_4_137"/>
          <p:cNvSpPr txBox="1"/>
          <p:nvPr>
            <p:ph idx="4" type="body"/>
          </p:nvPr>
        </p:nvSpPr>
        <p:spPr>
          <a:xfrm>
            <a:off x="5111177" y="1733550"/>
            <a:ext cx="1975104" cy="448437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543" name="Google Shape;543;g2d16fe0273c_4_137"/>
          <p:cNvSpPr txBox="1"/>
          <p:nvPr>
            <p:ph idx="5" type="body"/>
          </p:nvPr>
        </p:nvSpPr>
        <p:spPr>
          <a:xfrm>
            <a:off x="7445309" y="1733550"/>
            <a:ext cx="1975104" cy="448437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544" name="Google Shape;544;g2d16fe0273c_4_137"/>
          <p:cNvSpPr txBox="1"/>
          <p:nvPr>
            <p:ph idx="6" type="body"/>
          </p:nvPr>
        </p:nvSpPr>
        <p:spPr>
          <a:xfrm>
            <a:off x="9779443" y="1733550"/>
            <a:ext cx="1975104" cy="448437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545" name="Google Shape;545;g2d16fe0273c_4_137"/>
          <p:cNvSpPr txBox="1"/>
          <p:nvPr>
            <p:ph idx="7"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46" name="Google Shape;546;g2d16fe0273c_4_13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7" name="Google Shape;547;g2d16fe0273c_4_137"/>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eft">
  <p:cSld name="Sidebar Left">
    <p:spTree>
      <p:nvGrpSpPr>
        <p:cNvPr id="548" name="Shape 548"/>
        <p:cNvGrpSpPr/>
        <p:nvPr/>
      </p:nvGrpSpPr>
      <p:grpSpPr>
        <a:xfrm>
          <a:off x="0" y="0"/>
          <a:ext cx="0" cy="0"/>
          <a:chOff x="0" y="0"/>
          <a:chExt cx="0" cy="0"/>
        </a:xfrm>
      </p:grpSpPr>
      <p:sp>
        <p:nvSpPr>
          <p:cNvPr id="549" name="Google Shape;549;g2d16fe0273c_4_147"/>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50" name="Google Shape;550;g2d16fe0273c_4_147"/>
          <p:cNvSpPr txBox="1"/>
          <p:nvPr>
            <p:ph idx="2" type="body"/>
          </p:nvPr>
        </p:nvSpPr>
        <p:spPr>
          <a:xfrm>
            <a:off x="442912" y="1733550"/>
            <a:ext cx="3529585"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51" name="Google Shape;551;g2d16fe0273c_4_147"/>
          <p:cNvSpPr txBox="1"/>
          <p:nvPr>
            <p:ph idx="3" type="body"/>
          </p:nvPr>
        </p:nvSpPr>
        <p:spPr>
          <a:xfrm>
            <a:off x="4327525" y="1733550"/>
            <a:ext cx="7421563"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52" name="Google Shape;552;g2d16fe0273c_4_147"/>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53" name="Google Shape;553;g2d16fe0273c_4_14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54" name="Google Shape;554;g2d16fe0273c_4_147"/>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Right">
  <p:cSld name="Sidebar Right">
    <p:spTree>
      <p:nvGrpSpPr>
        <p:cNvPr id="555" name="Shape 555"/>
        <p:cNvGrpSpPr/>
        <p:nvPr/>
      </p:nvGrpSpPr>
      <p:grpSpPr>
        <a:xfrm>
          <a:off x="0" y="0"/>
          <a:ext cx="0" cy="0"/>
          <a:chOff x="0" y="0"/>
          <a:chExt cx="0" cy="0"/>
        </a:xfrm>
      </p:grpSpPr>
      <p:sp>
        <p:nvSpPr>
          <p:cNvPr id="556" name="Google Shape;556;g2d16fe0273c_4_154"/>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57" name="Google Shape;557;g2d16fe0273c_4_154"/>
          <p:cNvSpPr txBox="1"/>
          <p:nvPr>
            <p:ph idx="2" type="body"/>
          </p:nvPr>
        </p:nvSpPr>
        <p:spPr>
          <a:xfrm>
            <a:off x="442912" y="1733550"/>
            <a:ext cx="7418387"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58" name="Google Shape;558;g2d16fe0273c_4_154"/>
          <p:cNvSpPr txBox="1"/>
          <p:nvPr>
            <p:ph idx="3" type="body"/>
          </p:nvPr>
        </p:nvSpPr>
        <p:spPr>
          <a:xfrm>
            <a:off x="8219504" y="1733550"/>
            <a:ext cx="3529584" cy="448437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59" name="Google Shape;559;g2d16fe0273c_4_154"/>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60" name="Google Shape;560;g2d16fe0273c_4_154"/>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g2d16fe0273c_4_154"/>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hoto">
  <p:cSld name="Sidebar Photo">
    <p:spTree>
      <p:nvGrpSpPr>
        <p:cNvPr id="562" name="Shape 562"/>
        <p:cNvGrpSpPr/>
        <p:nvPr/>
      </p:nvGrpSpPr>
      <p:grpSpPr>
        <a:xfrm>
          <a:off x="0" y="0"/>
          <a:ext cx="0" cy="0"/>
          <a:chOff x="0" y="0"/>
          <a:chExt cx="0" cy="0"/>
        </a:xfrm>
      </p:grpSpPr>
      <p:sp>
        <p:nvSpPr>
          <p:cNvPr id="563" name="Google Shape;563;g2d16fe0273c_4_161"/>
          <p:cNvSpPr/>
          <p:nvPr/>
        </p:nvSpPr>
        <p:spPr>
          <a:xfrm>
            <a:off x="8218488" y="0"/>
            <a:ext cx="3973512"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64" name="Google Shape;564;g2d16fe0273c_4_161"/>
          <p:cNvSpPr txBox="1"/>
          <p:nvPr>
            <p:ph type="title"/>
          </p:nvPr>
        </p:nvSpPr>
        <p:spPr>
          <a:xfrm>
            <a:off x="442914" y="173620"/>
            <a:ext cx="7418386"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g2d16fe0273c_4_161"/>
          <p:cNvSpPr txBox="1"/>
          <p:nvPr>
            <p:ph idx="1" type="subTitle"/>
          </p:nvPr>
        </p:nvSpPr>
        <p:spPr>
          <a:xfrm>
            <a:off x="442914" y="1276212"/>
            <a:ext cx="7418386"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66" name="Google Shape;566;g2d16fe0273c_4_161"/>
          <p:cNvSpPr txBox="1"/>
          <p:nvPr>
            <p:ph idx="2" type="body"/>
          </p:nvPr>
        </p:nvSpPr>
        <p:spPr>
          <a:xfrm>
            <a:off x="438911" y="1733550"/>
            <a:ext cx="7422389" cy="4483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67" name="Google Shape;567;g2d16fe0273c_4_161"/>
          <p:cNvSpPr txBox="1"/>
          <p:nvPr>
            <p:ph idx="3" type="body"/>
          </p:nvPr>
        </p:nvSpPr>
        <p:spPr>
          <a:xfrm>
            <a:off x="2432304" y="6355077"/>
            <a:ext cx="5428996"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68" name="Google Shape;568;g2d16fe0273c_4_16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hree Columns">
  <p:cSld name="Image and Three Columns">
    <p:spTree>
      <p:nvGrpSpPr>
        <p:cNvPr id="569" name="Shape 569"/>
        <p:cNvGrpSpPr/>
        <p:nvPr/>
      </p:nvGrpSpPr>
      <p:grpSpPr>
        <a:xfrm>
          <a:off x="0" y="0"/>
          <a:ext cx="0" cy="0"/>
          <a:chOff x="0" y="0"/>
          <a:chExt cx="0" cy="0"/>
        </a:xfrm>
      </p:grpSpPr>
      <p:sp>
        <p:nvSpPr>
          <p:cNvPr id="570" name="Google Shape;570;g2d16fe0273c_4_168"/>
          <p:cNvSpPr/>
          <p:nvPr/>
        </p:nvSpPr>
        <p:spPr>
          <a:xfrm>
            <a:off x="0" y="0"/>
            <a:ext cx="12191998" cy="27432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71" name="Google Shape;571;g2d16fe0273c_4_168"/>
          <p:cNvSpPr/>
          <p:nvPr/>
        </p:nvSpPr>
        <p:spPr>
          <a:xfrm>
            <a:off x="-1" y="2743200"/>
            <a:ext cx="12191999"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72" name="Google Shape;572;g2d16fe0273c_4_168"/>
          <p:cNvSpPr txBox="1"/>
          <p:nvPr>
            <p:ph type="title"/>
          </p:nvPr>
        </p:nvSpPr>
        <p:spPr>
          <a:xfrm>
            <a:off x="442913" y="390398"/>
            <a:ext cx="11306175" cy="10506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g2d16fe0273c_4_168"/>
          <p:cNvSpPr txBox="1"/>
          <p:nvPr>
            <p:ph idx="1" type="body"/>
          </p:nvPr>
        </p:nvSpPr>
        <p:spPr>
          <a:xfrm>
            <a:off x="442913" y="3063240"/>
            <a:ext cx="3529012" cy="315468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74" name="Google Shape;574;g2d16fe0273c_4_168"/>
          <p:cNvSpPr txBox="1"/>
          <p:nvPr>
            <p:ph idx="2" type="body"/>
          </p:nvPr>
        </p:nvSpPr>
        <p:spPr>
          <a:xfrm>
            <a:off x="4332286" y="3063240"/>
            <a:ext cx="3529013" cy="315468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75" name="Google Shape;575;g2d16fe0273c_4_168"/>
          <p:cNvSpPr txBox="1"/>
          <p:nvPr>
            <p:ph idx="3" type="body"/>
          </p:nvPr>
        </p:nvSpPr>
        <p:spPr>
          <a:xfrm>
            <a:off x="8220073" y="3063240"/>
            <a:ext cx="3529013" cy="315468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76" name="Google Shape;576;g2d16fe0273c_4_168"/>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77" name="Google Shape;577;g2d16fe0273c_4_16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and Text">
  <p:cSld name="Three Images and Text">
    <p:spTree>
      <p:nvGrpSpPr>
        <p:cNvPr id="578" name="Shape 578"/>
        <p:cNvGrpSpPr/>
        <p:nvPr/>
      </p:nvGrpSpPr>
      <p:grpSpPr>
        <a:xfrm>
          <a:off x="0" y="0"/>
          <a:ext cx="0" cy="0"/>
          <a:chOff x="0" y="0"/>
          <a:chExt cx="0" cy="0"/>
        </a:xfrm>
      </p:grpSpPr>
      <p:sp>
        <p:nvSpPr>
          <p:cNvPr id="579" name="Google Shape;579;g2d16fe0273c_4_177"/>
          <p:cNvSpPr/>
          <p:nvPr/>
        </p:nvSpPr>
        <p:spPr>
          <a:xfrm>
            <a:off x="442911" y="1733550"/>
            <a:ext cx="3529014"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80" name="Google Shape;580;g2d16fe0273c_4_177"/>
          <p:cNvSpPr/>
          <p:nvPr/>
        </p:nvSpPr>
        <p:spPr>
          <a:xfrm>
            <a:off x="4331493" y="1733550"/>
            <a:ext cx="3529014"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81" name="Google Shape;581;g2d16fe0273c_4_177"/>
          <p:cNvSpPr/>
          <p:nvPr/>
        </p:nvSpPr>
        <p:spPr>
          <a:xfrm>
            <a:off x="8220074" y="1733550"/>
            <a:ext cx="3529014"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82" name="Google Shape;582;g2d16fe0273c_4_177"/>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3" name="Google Shape;583;g2d16fe0273c_4_177"/>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84" name="Google Shape;584;g2d16fe0273c_4_177"/>
          <p:cNvSpPr/>
          <p:nvPr/>
        </p:nvSpPr>
        <p:spPr>
          <a:xfrm>
            <a:off x="443160" y="3562350"/>
            <a:ext cx="352876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85" name="Google Shape;585;g2d16fe0273c_4_177"/>
          <p:cNvSpPr txBox="1"/>
          <p:nvPr>
            <p:ph idx="2" type="body"/>
          </p:nvPr>
        </p:nvSpPr>
        <p:spPr>
          <a:xfrm>
            <a:off x="442913" y="3840480"/>
            <a:ext cx="3528764" cy="237744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86" name="Google Shape;586;g2d16fe0273c_4_177"/>
          <p:cNvSpPr/>
          <p:nvPr/>
        </p:nvSpPr>
        <p:spPr>
          <a:xfrm>
            <a:off x="4331494" y="3562350"/>
            <a:ext cx="352876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87" name="Google Shape;587;g2d16fe0273c_4_177"/>
          <p:cNvSpPr txBox="1"/>
          <p:nvPr>
            <p:ph idx="3" type="body"/>
          </p:nvPr>
        </p:nvSpPr>
        <p:spPr>
          <a:xfrm>
            <a:off x="4331743" y="3840480"/>
            <a:ext cx="3528764" cy="237744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88" name="Google Shape;588;g2d16fe0273c_4_177"/>
          <p:cNvSpPr/>
          <p:nvPr/>
        </p:nvSpPr>
        <p:spPr>
          <a:xfrm>
            <a:off x="8220323" y="3562350"/>
            <a:ext cx="352876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89" name="Google Shape;589;g2d16fe0273c_4_177"/>
          <p:cNvSpPr txBox="1"/>
          <p:nvPr>
            <p:ph idx="4" type="body"/>
          </p:nvPr>
        </p:nvSpPr>
        <p:spPr>
          <a:xfrm>
            <a:off x="8220324" y="3840480"/>
            <a:ext cx="3528764" cy="237744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590" name="Google Shape;590;g2d16fe0273c_4_177"/>
          <p:cNvSpPr txBox="1"/>
          <p:nvPr>
            <p:ph idx="5"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591" name="Google Shape;591;g2d16fe0273c_4_17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Images and Text">
  <p:cSld name="Five Images and Text">
    <p:spTree>
      <p:nvGrpSpPr>
        <p:cNvPr id="592" name="Shape 592"/>
        <p:cNvGrpSpPr/>
        <p:nvPr/>
      </p:nvGrpSpPr>
      <p:grpSpPr>
        <a:xfrm>
          <a:off x="0" y="0"/>
          <a:ext cx="0" cy="0"/>
          <a:chOff x="0" y="0"/>
          <a:chExt cx="0" cy="0"/>
        </a:xfrm>
      </p:grpSpPr>
      <p:sp>
        <p:nvSpPr>
          <p:cNvPr id="593" name="Google Shape;593;g2d16fe0273c_4_191"/>
          <p:cNvSpPr/>
          <p:nvPr/>
        </p:nvSpPr>
        <p:spPr>
          <a:xfrm>
            <a:off x="442913" y="1733550"/>
            <a:ext cx="1974853"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94" name="Google Shape;594;g2d16fe0273c_4_191"/>
          <p:cNvSpPr/>
          <p:nvPr/>
        </p:nvSpPr>
        <p:spPr>
          <a:xfrm>
            <a:off x="2775744" y="1733550"/>
            <a:ext cx="1974853"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95" name="Google Shape;595;g2d16fe0273c_4_191"/>
          <p:cNvSpPr/>
          <p:nvPr/>
        </p:nvSpPr>
        <p:spPr>
          <a:xfrm>
            <a:off x="5108575" y="1733550"/>
            <a:ext cx="1974853"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96" name="Google Shape;596;g2d16fe0273c_4_191"/>
          <p:cNvSpPr/>
          <p:nvPr/>
        </p:nvSpPr>
        <p:spPr>
          <a:xfrm>
            <a:off x="7441406" y="1733550"/>
            <a:ext cx="1974853"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97" name="Google Shape;597;g2d16fe0273c_4_191"/>
          <p:cNvSpPr/>
          <p:nvPr/>
        </p:nvSpPr>
        <p:spPr>
          <a:xfrm>
            <a:off x="9774235" y="1733550"/>
            <a:ext cx="1974853" cy="18288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598" name="Google Shape;598;g2d16fe0273c_4_191"/>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599" name="Google Shape;599;g2d16fe0273c_4_191"/>
          <p:cNvSpPr/>
          <p:nvPr/>
        </p:nvSpPr>
        <p:spPr>
          <a:xfrm>
            <a:off x="442913" y="3562350"/>
            <a:ext cx="197485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0" name="Google Shape;600;g2d16fe0273c_4_191"/>
          <p:cNvSpPr txBox="1"/>
          <p:nvPr>
            <p:ph idx="2" type="body"/>
          </p:nvPr>
        </p:nvSpPr>
        <p:spPr>
          <a:xfrm>
            <a:off x="442914" y="3836669"/>
            <a:ext cx="1974854" cy="237934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601" name="Google Shape;601;g2d16fe0273c_4_191"/>
          <p:cNvSpPr/>
          <p:nvPr/>
        </p:nvSpPr>
        <p:spPr>
          <a:xfrm>
            <a:off x="2777045" y="3562350"/>
            <a:ext cx="197485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2" name="Google Shape;602;g2d16fe0273c_4_191"/>
          <p:cNvSpPr txBox="1"/>
          <p:nvPr>
            <p:ph idx="3" type="body"/>
          </p:nvPr>
        </p:nvSpPr>
        <p:spPr>
          <a:xfrm>
            <a:off x="2777045" y="3838575"/>
            <a:ext cx="1975104" cy="237934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603" name="Google Shape;603;g2d16fe0273c_4_191"/>
          <p:cNvSpPr/>
          <p:nvPr/>
        </p:nvSpPr>
        <p:spPr>
          <a:xfrm>
            <a:off x="5111177" y="3562350"/>
            <a:ext cx="197485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4" name="Google Shape;604;g2d16fe0273c_4_191"/>
          <p:cNvSpPr txBox="1"/>
          <p:nvPr>
            <p:ph idx="4" type="body"/>
          </p:nvPr>
        </p:nvSpPr>
        <p:spPr>
          <a:xfrm>
            <a:off x="5111177" y="3838575"/>
            <a:ext cx="1975104" cy="237934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605" name="Google Shape;605;g2d16fe0273c_4_191"/>
          <p:cNvSpPr/>
          <p:nvPr/>
        </p:nvSpPr>
        <p:spPr>
          <a:xfrm>
            <a:off x="7445309" y="3562350"/>
            <a:ext cx="197485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6" name="Google Shape;606;g2d16fe0273c_4_191"/>
          <p:cNvSpPr txBox="1"/>
          <p:nvPr>
            <p:ph idx="5" type="body"/>
          </p:nvPr>
        </p:nvSpPr>
        <p:spPr>
          <a:xfrm>
            <a:off x="7445309" y="3838575"/>
            <a:ext cx="1975104" cy="237934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607" name="Google Shape;607;g2d16fe0273c_4_191"/>
          <p:cNvSpPr/>
          <p:nvPr/>
        </p:nvSpPr>
        <p:spPr>
          <a:xfrm>
            <a:off x="9779443" y="3562350"/>
            <a:ext cx="1974855"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8" name="Google Shape;608;g2d16fe0273c_4_191"/>
          <p:cNvSpPr txBox="1"/>
          <p:nvPr>
            <p:ph idx="6" type="body"/>
          </p:nvPr>
        </p:nvSpPr>
        <p:spPr>
          <a:xfrm>
            <a:off x="9779443" y="3838575"/>
            <a:ext cx="1975104" cy="237934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609" name="Google Shape;609;g2d16fe0273c_4_191"/>
          <p:cNvSpPr txBox="1"/>
          <p:nvPr>
            <p:ph idx="7"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10" name="Google Shape;610;g2d16fe0273c_4_19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1" name="Google Shape;611;g2d16fe0273c_4_191"/>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and Chart">
  <p:cSld name="Infographic and Chart">
    <p:spTree>
      <p:nvGrpSpPr>
        <p:cNvPr id="612" name="Shape 612"/>
        <p:cNvGrpSpPr/>
        <p:nvPr/>
      </p:nvGrpSpPr>
      <p:grpSpPr>
        <a:xfrm>
          <a:off x="0" y="0"/>
          <a:ext cx="0" cy="0"/>
          <a:chOff x="0" y="0"/>
          <a:chExt cx="0" cy="0"/>
        </a:xfrm>
      </p:grpSpPr>
      <p:sp>
        <p:nvSpPr>
          <p:cNvPr id="613" name="Google Shape;613;g2d16fe0273c_4_211"/>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g2d16fe0273c_4_211"/>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615" name="Google Shape;615;g2d16fe0273c_4_211"/>
          <p:cNvSpPr/>
          <p:nvPr/>
        </p:nvSpPr>
        <p:spPr>
          <a:xfrm>
            <a:off x="0" y="1733550"/>
            <a:ext cx="3971925" cy="4483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6" name="Google Shape;616;g2d16fe0273c_4_211"/>
          <p:cNvSpPr txBox="1"/>
          <p:nvPr>
            <p:ph idx="2" type="body"/>
          </p:nvPr>
        </p:nvSpPr>
        <p:spPr>
          <a:xfrm>
            <a:off x="442913" y="1917290"/>
            <a:ext cx="3328985" cy="4113716"/>
          </a:xfrm>
          <a:prstGeom prst="rect">
            <a:avLst/>
          </a:prstGeom>
          <a:noFill/>
          <a:ln>
            <a:noFill/>
          </a:ln>
        </p:spPr>
        <p:txBody>
          <a:bodyPr anchorCtr="0" anchor="ctr"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b="0"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b="0"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b="0"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b="0"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b="0"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b="0"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b="0"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b="0" sz="1600">
                <a:solidFill>
                  <a:schemeClr val="lt1"/>
                </a:solidFill>
              </a:defRPr>
            </a:lvl9pPr>
          </a:lstStyle>
          <a:p/>
        </p:txBody>
      </p:sp>
      <p:sp>
        <p:nvSpPr>
          <p:cNvPr id="617" name="Google Shape;617;g2d16fe0273c_4_211"/>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18" name="Google Shape;618;g2d16fe0273c_4_21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6" name="Shape 56"/>
        <p:cNvGrpSpPr/>
        <p:nvPr/>
      </p:nvGrpSpPr>
      <p:grpSpPr>
        <a:xfrm>
          <a:off x="0" y="0"/>
          <a:ext cx="0" cy="0"/>
          <a:chOff x="0" y="0"/>
          <a:chExt cx="0" cy="0"/>
        </a:xfrm>
      </p:grpSpPr>
      <p:sp>
        <p:nvSpPr>
          <p:cNvPr id="57" name="Google Shape;57;p52"/>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p52"/>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b="1" sz="1800">
                <a:solidFill>
                  <a:schemeClr val="dk2"/>
                </a:solidFill>
              </a:defRPr>
            </a:lvl1pPr>
            <a:lvl2pPr lvl="1" rtl="0" algn="l">
              <a:lnSpc>
                <a:spcPct val="100000"/>
              </a:lnSpc>
              <a:spcBef>
                <a:spcPts val="0"/>
              </a:spcBef>
              <a:spcAft>
                <a:spcPts val="0"/>
              </a:spcAft>
              <a:buClr>
                <a:schemeClr val="dk2"/>
              </a:buClr>
              <a:buSzPts val="1800"/>
              <a:buNone/>
              <a:defRPr b="1" sz="1800">
                <a:solidFill>
                  <a:schemeClr val="dk2"/>
                </a:solidFill>
              </a:defRPr>
            </a:lvl2pPr>
            <a:lvl3pPr lvl="2" rtl="0" algn="l">
              <a:lnSpc>
                <a:spcPct val="100000"/>
              </a:lnSpc>
              <a:spcBef>
                <a:spcPts val="0"/>
              </a:spcBef>
              <a:spcAft>
                <a:spcPts val="0"/>
              </a:spcAft>
              <a:buClr>
                <a:schemeClr val="dk2"/>
              </a:buClr>
              <a:buSzPts val="1800"/>
              <a:buNone/>
              <a:defRPr b="1" sz="1800">
                <a:solidFill>
                  <a:schemeClr val="dk2"/>
                </a:solidFill>
              </a:defRPr>
            </a:lvl3pPr>
            <a:lvl4pPr lvl="3" rtl="0" algn="l">
              <a:lnSpc>
                <a:spcPct val="100000"/>
              </a:lnSpc>
              <a:spcBef>
                <a:spcPts val="0"/>
              </a:spcBef>
              <a:spcAft>
                <a:spcPts val="0"/>
              </a:spcAft>
              <a:buClr>
                <a:schemeClr val="dk2"/>
              </a:buClr>
              <a:buSzPts val="1800"/>
              <a:buNone/>
              <a:defRPr b="1" sz="1800">
                <a:solidFill>
                  <a:schemeClr val="dk2"/>
                </a:solidFill>
              </a:defRPr>
            </a:lvl4pPr>
            <a:lvl5pPr lvl="4" rtl="0" algn="l">
              <a:lnSpc>
                <a:spcPct val="100000"/>
              </a:lnSpc>
              <a:spcBef>
                <a:spcPts val="0"/>
              </a:spcBef>
              <a:spcAft>
                <a:spcPts val="0"/>
              </a:spcAft>
              <a:buClr>
                <a:schemeClr val="dk2"/>
              </a:buClr>
              <a:buSzPts val="1800"/>
              <a:buNone/>
              <a:defRPr b="1" sz="1800">
                <a:solidFill>
                  <a:schemeClr val="dk2"/>
                </a:solidFill>
              </a:defRPr>
            </a:lvl5pPr>
            <a:lvl6pPr lvl="5" rtl="0" algn="l">
              <a:lnSpc>
                <a:spcPct val="100000"/>
              </a:lnSpc>
              <a:spcBef>
                <a:spcPts val="0"/>
              </a:spcBef>
              <a:spcAft>
                <a:spcPts val="0"/>
              </a:spcAft>
              <a:buClr>
                <a:schemeClr val="dk2"/>
              </a:buClr>
              <a:buSzPts val="1800"/>
              <a:buNone/>
              <a:defRPr b="1" sz="1800">
                <a:solidFill>
                  <a:schemeClr val="dk2"/>
                </a:solidFill>
              </a:defRPr>
            </a:lvl6pPr>
            <a:lvl7pPr lvl="6" rtl="0" algn="l">
              <a:lnSpc>
                <a:spcPct val="100000"/>
              </a:lnSpc>
              <a:spcBef>
                <a:spcPts val="0"/>
              </a:spcBef>
              <a:spcAft>
                <a:spcPts val="0"/>
              </a:spcAft>
              <a:buClr>
                <a:schemeClr val="dk2"/>
              </a:buClr>
              <a:buSzPts val="1800"/>
              <a:buNone/>
              <a:defRPr b="1" sz="1800">
                <a:solidFill>
                  <a:schemeClr val="dk2"/>
                </a:solidFill>
              </a:defRPr>
            </a:lvl7pPr>
            <a:lvl8pPr lvl="7" rtl="0" algn="l">
              <a:lnSpc>
                <a:spcPct val="100000"/>
              </a:lnSpc>
              <a:spcBef>
                <a:spcPts val="0"/>
              </a:spcBef>
              <a:spcAft>
                <a:spcPts val="0"/>
              </a:spcAft>
              <a:buClr>
                <a:schemeClr val="dk2"/>
              </a:buClr>
              <a:buSzPts val="1800"/>
              <a:buNone/>
              <a:defRPr b="1" sz="1800">
                <a:solidFill>
                  <a:schemeClr val="dk2"/>
                </a:solidFill>
              </a:defRPr>
            </a:lvl8pPr>
            <a:lvl9pPr lvl="8" rtl="0" algn="l">
              <a:lnSpc>
                <a:spcPct val="100000"/>
              </a:lnSpc>
              <a:spcBef>
                <a:spcPts val="0"/>
              </a:spcBef>
              <a:spcAft>
                <a:spcPts val="0"/>
              </a:spcAft>
              <a:buClr>
                <a:schemeClr val="dk2"/>
              </a:buClr>
              <a:buSzPts val="1800"/>
              <a:buNone/>
              <a:defRPr b="1" sz="1800">
                <a:solidFill>
                  <a:schemeClr val="dk2"/>
                </a:solidFill>
              </a:defRPr>
            </a:lvl9pPr>
          </a:lstStyle>
          <a:p/>
        </p:txBody>
      </p:sp>
      <p:sp>
        <p:nvSpPr>
          <p:cNvPr id="59" name="Google Shape;59;p52"/>
          <p:cNvSpPr/>
          <p:nvPr/>
        </p:nvSpPr>
        <p:spPr>
          <a:xfrm>
            <a:off x="442912" y="1734669"/>
            <a:ext cx="5473800" cy="9150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0" name="Google Shape;60;p52"/>
          <p:cNvSpPr txBox="1"/>
          <p:nvPr>
            <p:ph idx="2" type="body"/>
          </p:nvPr>
        </p:nvSpPr>
        <p:spPr>
          <a:xfrm>
            <a:off x="442912" y="1963270"/>
            <a:ext cx="11306100" cy="42546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1200"/>
              </a:spcBef>
              <a:spcAft>
                <a:spcPts val="0"/>
              </a:spcAft>
              <a:buClr>
                <a:schemeClr val="dk2"/>
              </a:buClr>
              <a:buSzPts val="1600"/>
              <a:buFont typeface="Georgia"/>
              <a:buAutoNum type="arabicPeriod"/>
              <a:defRPr b="0">
                <a:solidFill>
                  <a:schemeClr val="dk1"/>
                </a:solidFill>
              </a:defRPr>
            </a:lvl1pPr>
            <a:lvl2pPr indent="-330200" lvl="1" marL="914400" rtl="0" algn="l">
              <a:lnSpc>
                <a:spcPct val="100000"/>
              </a:lnSpc>
              <a:spcBef>
                <a:spcPts val="600"/>
              </a:spcBef>
              <a:spcAft>
                <a:spcPts val="0"/>
              </a:spcAft>
              <a:buClr>
                <a:schemeClr val="dk1"/>
              </a:buClr>
              <a:buSzPts val="1600"/>
              <a:buFont typeface="Arial"/>
              <a:buChar char="–"/>
              <a:defRPr/>
            </a:lvl2pPr>
            <a:lvl3pPr indent="-330200" lvl="2" marL="1371600" rtl="0" algn="l">
              <a:lnSpc>
                <a:spcPct val="100000"/>
              </a:lnSpc>
              <a:spcBef>
                <a:spcPts val="600"/>
              </a:spcBef>
              <a:spcAft>
                <a:spcPts val="0"/>
              </a:spcAft>
              <a:buClr>
                <a:schemeClr val="dk1"/>
              </a:buClr>
              <a:buSzPts val="1600"/>
              <a:buFont typeface="Arial"/>
              <a:buChar char="•"/>
              <a:defRPr/>
            </a:lvl3pPr>
            <a:lvl4pPr indent="-330200" lvl="3" marL="1828800" rtl="0" algn="l">
              <a:lnSpc>
                <a:spcPct val="100000"/>
              </a:lnSpc>
              <a:spcBef>
                <a:spcPts val="600"/>
              </a:spcBef>
              <a:spcAft>
                <a:spcPts val="0"/>
              </a:spcAft>
              <a:buClr>
                <a:schemeClr val="dk1"/>
              </a:buClr>
              <a:buSzPts val="1600"/>
              <a:buFont typeface="Arial"/>
              <a:buChar char="–"/>
              <a:defRPr/>
            </a:lvl4pPr>
            <a:lvl5pPr indent="-330200" lvl="4" marL="2286000" rtl="0" algn="l">
              <a:lnSpc>
                <a:spcPct val="100000"/>
              </a:lnSpc>
              <a:spcBef>
                <a:spcPts val="600"/>
              </a:spcBef>
              <a:spcAft>
                <a:spcPts val="0"/>
              </a:spcAft>
              <a:buClr>
                <a:schemeClr val="dk1"/>
              </a:buClr>
              <a:buSzPts val="1600"/>
              <a:buFont typeface="Arial"/>
              <a:buChar char="•"/>
              <a:defRPr/>
            </a:lvl5pPr>
            <a:lvl6pPr indent="-330200" lvl="5" marL="2743200" rtl="0" algn="l">
              <a:lnSpc>
                <a:spcPct val="100000"/>
              </a:lnSpc>
              <a:spcBef>
                <a:spcPts val="600"/>
              </a:spcBef>
              <a:spcAft>
                <a:spcPts val="0"/>
              </a:spcAft>
              <a:buClr>
                <a:schemeClr val="dk1"/>
              </a:buClr>
              <a:buSzPts val="1600"/>
              <a:buFont typeface="Arial"/>
              <a:buChar char="–"/>
              <a:defRPr/>
            </a:lvl6pPr>
            <a:lvl7pPr indent="-330200" lvl="6" marL="3200400" rtl="0" algn="l">
              <a:lnSpc>
                <a:spcPct val="100000"/>
              </a:lnSpc>
              <a:spcBef>
                <a:spcPts val="600"/>
              </a:spcBef>
              <a:spcAft>
                <a:spcPts val="0"/>
              </a:spcAft>
              <a:buClr>
                <a:schemeClr val="dk1"/>
              </a:buClr>
              <a:buSzPts val="1600"/>
              <a:buFont typeface="Arial"/>
              <a:buChar char="•"/>
              <a:defRPr/>
            </a:lvl7pPr>
            <a:lvl8pPr indent="-330200" lvl="7" marL="3657600" rtl="0" algn="l">
              <a:lnSpc>
                <a:spcPct val="100000"/>
              </a:lnSpc>
              <a:spcBef>
                <a:spcPts val="600"/>
              </a:spcBef>
              <a:spcAft>
                <a:spcPts val="0"/>
              </a:spcAft>
              <a:buClr>
                <a:schemeClr val="dk1"/>
              </a:buClr>
              <a:buSzPts val="1600"/>
              <a:buFont typeface="Arial"/>
              <a:buChar char="–"/>
              <a:defRPr/>
            </a:lvl8pPr>
            <a:lvl9pPr indent="-330200" lvl="8" marL="4114800" rtl="0" algn="l">
              <a:lnSpc>
                <a:spcPct val="100000"/>
              </a:lnSpc>
              <a:spcBef>
                <a:spcPts val="600"/>
              </a:spcBef>
              <a:spcAft>
                <a:spcPts val="0"/>
              </a:spcAft>
              <a:buClr>
                <a:schemeClr val="dk1"/>
              </a:buClr>
              <a:buSzPts val="1600"/>
              <a:buFont typeface="Arial"/>
              <a:buChar char="•"/>
              <a:defRPr/>
            </a:lvl9pPr>
          </a:lstStyle>
          <a:p/>
        </p:txBody>
      </p:sp>
      <p:sp>
        <p:nvSpPr>
          <p:cNvPr id="61" name="Google Shape;61;p52"/>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750"/>
              <a:buFont typeface="Arial"/>
              <a:buNone/>
              <a:defRPr sz="750"/>
            </a:lvl1pPr>
            <a:lvl2pPr indent="-228600" lvl="1" marL="914400" rtl="0" algn="l">
              <a:lnSpc>
                <a:spcPct val="100000"/>
              </a:lnSpc>
              <a:spcBef>
                <a:spcPts val="0"/>
              </a:spcBef>
              <a:spcAft>
                <a:spcPts val="0"/>
              </a:spcAft>
              <a:buClr>
                <a:schemeClr val="dk1"/>
              </a:buClr>
              <a:buSzPts val="750"/>
              <a:buFont typeface="Arial"/>
              <a:buNone/>
              <a:defRPr sz="750"/>
            </a:lvl2pPr>
            <a:lvl3pPr indent="-228600" lvl="2" marL="1371600" rtl="0" algn="l">
              <a:lnSpc>
                <a:spcPct val="100000"/>
              </a:lnSpc>
              <a:spcBef>
                <a:spcPts val="0"/>
              </a:spcBef>
              <a:spcAft>
                <a:spcPts val="0"/>
              </a:spcAft>
              <a:buClr>
                <a:schemeClr val="dk1"/>
              </a:buClr>
              <a:buSzPts val="750"/>
              <a:buFont typeface="Arial"/>
              <a:buNone/>
              <a:defRPr sz="750"/>
            </a:lvl3pPr>
            <a:lvl4pPr indent="-228600" lvl="3" marL="1828800" rtl="0" algn="l">
              <a:lnSpc>
                <a:spcPct val="100000"/>
              </a:lnSpc>
              <a:spcBef>
                <a:spcPts val="0"/>
              </a:spcBef>
              <a:spcAft>
                <a:spcPts val="0"/>
              </a:spcAft>
              <a:buClr>
                <a:schemeClr val="dk1"/>
              </a:buClr>
              <a:buSzPts val="750"/>
              <a:buFont typeface="Arial"/>
              <a:buNone/>
              <a:defRPr sz="750"/>
            </a:lvl4pPr>
            <a:lvl5pPr indent="-228600" lvl="4" marL="2286000" rtl="0" algn="l">
              <a:lnSpc>
                <a:spcPct val="100000"/>
              </a:lnSpc>
              <a:spcBef>
                <a:spcPts val="0"/>
              </a:spcBef>
              <a:spcAft>
                <a:spcPts val="0"/>
              </a:spcAft>
              <a:buClr>
                <a:schemeClr val="dk1"/>
              </a:buClr>
              <a:buSzPts val="750"/>
              <a:buFont typeface="Arial"/>
              <a:buNone/>
              <a:defRPr sz="750"/>
            </a:lvl5pPr>
            <a:lvl6pPr indent="-228600" lvl="5" marL="2743200" rtl="0" algn="l">
              <a:lnSpc>
                <a:spcPct val="100000"/>
              </a:lnSpc>
              <a:spcBef>
                <a:spcPts val="0"/>
              </a:spcBef>
              <a:spcAft>
                <a:spcPts val="0"/>
              </a:spcAft>
              <a:buClr>
                <a:schemeClr val="dk1"/>
              </a:buClr>
              <a:buSzPts val="750"/>
              <a:buFont typeface="Arial"/>
              <a:buNone/>
              <a:defRPr sz="750"/>
            </a:lvl6pPr>
            <a:lvl7pPr indent="-228600" lvl="6" marL="3200400" rtl="0" algn="l">
              <a:lnSpc>
                <a:spcPct val="100000"/>
              </a:lnSpc>
              <a:spcBef>
                <a:spcPts val="0"/>
              </a:spcBef>
              <a:spcAft>
                <a:spcPts val="0"/>
              </a:spcAft>
              <a:buClr>
                <a:schemeClr val="dk1"/>
              </a:buClr>
              <a:buSzPts val="750"/>
              <a:buFont typeface="Arial"/>
              <a:buNone/>
              <a:defRPr sz="750"/>
            </a:lvl7pPr>
            <a:lvl8pPr indent="-228600" lvl="7" marL="3657600" rtl="0" algn="l">
              <a:lnSpc>
                <a:spcPct val="100000"/>
              </a:lnSpc>
              <a:spcBef>
                <a:spcPts val="0"/>
              </a:spcBef>
              <a:spcAft>
                <a:spcPts val="0"/>
              </a:spcAft>
              <a:buClr>
                <a:schemeClr val="dk1"/>
              </a:buClr>
              <a:buSzPts val="750"/>
              <a:buFont typeface="Arial"/>
              <a:buNone/>
              <a:defRPr sz="750"/>
            </a:lvl8pPr>
            <a:lvl9pPr indent="-228600" lvl="8" marL="4114800" rtl="0" algn="l">
              <a:lnSpc>
                <a:spcPct val="100000"/>
              </a:lnSpc>
              <a:spcBef>
                <a:spcPts val="0"/>
              </a:spcBef>
              <a:spcAft>
                <a:spcPts val="0"/>
              </a:spcAft>
              <a:buClr>
                <a:schemeClr val="dk1"/>
              </a:buClr>
              <a:buSzPts val="750"/>
              <a:buFont typeface="Arial"/>
              <a:buNone/>
              <a:defRPr sz="750"/>
            </a:lvl9pPr>
          </a:lstStyle>
          <a:p/>
        </p:txBody>
      </p:sp>
      <p:sp>
        <p:nvSpPr>
          <p:cNvPr id="62" name="Google Shape;62;p52"/>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Numbers">
  <p:cSld name="Four Big Numbers">
    <p:spTree>
      <p:nvGrpSpPr>
        <p:cNvPr id="619" name="Shape 619"/>
        <p:cNvGrpSpPr/>
        <p:nvPr/>
      </p:nvGrpSpPr>
      <p:grpSpPr>
        <a:xfrm>
          <a:off x="0" y="0"/>
          <a:ext cx="0" cy="0"/>
          <a:chOff x="0" y="0"/>
          <a:chExt cx="0" cy="0"/>
        </a:xfrm>
      </p:grpSpPr>
      <p:sp>
        <p:nvSpPr>
          <p:cNvPr id="620" name="Google Shape;620;g2d16fe0273c_4_218"/>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621" name="Google Shape;621;g2d16fe0273c_4_218"/>
          <p:cNvSpPr txBox="1"/>
          <p:nvPr>
            <p:ph idx="2" type="body"/>
          </p:nvPr>
        </p:nvSpPr>
        <p:spPr>
          <a:xfrm>
            <a:off x="442912" y="1432606"/>
            <a:ext cx="1463040" cy="132795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32020"/>
              </a:buClr>
              <a:buSzPts val="9600"/>
              <a:buFont typeface="Arial"/>
              <a:buNone/>
              <a:defRPr b="1" sz="9600">
                <a:solidFill>
                  <a:srgbClr val="A32020"/>
                </a:solidFill>
              </a:defRPr>
            </a:lvl1pPr>
            <a:lvl2pPr indent="-228600" lvl="1" marL="914400" algn="l">
              <a:lnSpc>
                <a:spcPct val="100000"/>
              </a:lnSpc>
              <a:spcBef>
                <a:spcPts val="0"/>
              </a:spcBef>
              <a:spcAft>
                <a:spcPts val="0"/>
              </a:spcAft>
              <a:buClr>
                <a:srgbClr val="A32020"/>
              </a:buClr>
              <a:buSzPts val="9600"/>
              <a:buFont typeface="Arial"/>
              <a:buNone/>
              <a:defRPr b="1" sz="9600">
                <a:solidFill>
                  <a:srgbClr val="A32020"/>
                </a:solidFill>
              </a:defRPr>
            </a:lvl2pPr>
            <a:lvl3pPr indent="-228600" lvl="2" marL="1371600" algn="l">
              <a:lnSpc>
                <a:spcPct val="100000"/>
              </a:lnSpc>
              <a:spcBef>
                <a:spcPts val="0"/>
              </a:spcBef>
              <a:spcAft>
                <a:spcPts val="0"/>
              </a:spcAft>
              <a:buClr>
                <a:srgbClr val="A32020"/>
              </a:buClr>
              <a:buSzPts val="9600"/>
              <a:buFont typeface="Arial"/>
              <a:buNone/>
              <a:defRPr b="1" sz="9600">
                <a:solidFill>
                  <a:srgbClr val="A32020"/>
                </a:solidFill>
              </a:defRPr>
            </a:lvl3pPr>
            <a:lvl4pPr indent="-228600" lvl="3" marL="1828800" algn="l">
              <a:lnSpc>
                <a:spcPct val="100000"/>
              </a:lnSpc>
              <a:spcBef>
                <a:spcPts val="0"/>
              </a:spcBef>
              <a:spcAft>
                <a:spcPts val="0"/>
              </a:spcAft>
              <a:buClr>
                <a:srgbClr val="A32020"/>
              </a:buClr>
              <a:buSzPts val="9600"/>
              <a:buFont typeface="Arial"/>
              <a:buNone/>
              <a:defRPr b="1" sz="9600">
                <a:solidFill>
                  <a:srgbClr val="A32020"/>
                </a:solidFill>
              </a:defRPr>
            </a:lvl4pPr>
            <a:lvl5pPr indent="-228600" lvl="4" marL="2286000" algn="l">
              <a:lnSpc>
                <a:spcPct val="100000"/>
              </a:lnSpc>
              <a:spcBef>
                <a:spcPts val="0"/>
              </a:spcBef>
              <a:spcAft>
                <a:spcPts val="0"/>
              </a:spcAft>
              <a:buClr>
                <a:srgbClr val="A32020"/>
              </a:buClr>
              <a:buSzPts val="9600"/>
              <a:buFont typeface="Arial"/>
              <a:buNone/>
              <a:defRPr b="1" sz="9600">
                <a:solidFill>
                  <a:srgbClr val="A32020"/>
                </a:solidFill>
              </a:defRPr>
            </a:lvl5pPr>
            <a:lvl6pPr indent="-228600" lvl="5" marL="2743200" algn="l">
              <a:lnSpc>
                <a:spcPct val="100000"/>
              </a:lnSpc>
              <a:spcBef>
                <a:spcPts val="0"/>
              </a:spcBef>
              <a:spcAft>
                <a:spcPts val="0"/>
              </a:spcAft>
              <a:buClr>
                <a:srgbClr val="A32020"/>
              </a:buClr>
              <a:buSzPts val="9600"/>
              <a:buFont typeface="Arial"/>
              <a:buNone/>
              <a:defRPr b="1" sz="9600">
                <a:solidFill>
                  <a:srgbClr val="A32020"/>
                </a:solidFill>
              </a:defRPr>
            </a:lvl6pPr>
            <a:lvl7pPr indent="-228600" lvl="6" marL="3200400" algn="l">
              <a:lnSpc>
                <a:spcPct val="100000"/>
              </a:lnSpc>
              <a:spcBef>
                <a:spcPts val="0"/>
              </a:spcBef>
              <a:spcAft>
                <a:spcPts val="0"/>
              </a:spcAft>
              <a:buClr>
                <a:srgbClr val="A32020"/>
              </a:buClr>
              <a:buSzPts val="9600"/>
              <a:buFont typeface="Arial"/>
              <a:buNone/>
              <a:defRPr b="1" sz="9600">
                <a:solidFill>
                  <a:srgbClr val="A32020"/>
                </a:solidFill>
              </a:defRPr>
            </a:lvl7pPr>
            <a:lvl8pPr indent="-228600" lvl="7" marL="3657600" algn="l">
              <a:lnSpc>
                <a:spcPct val="100000"/>
              </a:lnSpc>
              <a:spcBef>
                <a:spcPts val="0"/>
              </a:spcBef>
              <a:spcAft>
                <a:spcPts val="0"/>
              </a:spcAft>
              <a:buClr>
                <a:srgbClr val="A32020"/>
              </a:buClr>
              <a:buSzPts val="9600"/>
              <a:buFont typeface="Arial"/>
              <a:buNone/>
              <a:defRPr b="1" sz="9600">
                <a:solidFill>
                  <a:srgbClr val="A32020"/>
                </a:solidFill>
              </a:defRPr>
            </a:lvl8pPr>
            <a:lvl9pPr indent="-228600" lvl="8" marL="4114800" algn="l">
              <a:lnSpc>
                <a:spcPct val="100000"/>
              </a:lnSpc>
              <a:spcBef>
                <a:spcPts val="0"/>
              </a:spcBef>
              <a:spcAft>
                <a:spcPts val="0"/>
              </a:spcAft>
              <a:buClr>
                <a:srgbClr val="A32020"/>
              </a:buClr>
              <a:buSzPts val="9600"/>
              <a:buFont typeface="Arial"/>
              <a:buNone/>
              <a:defRPr b="1" sz="9600">
                <a:solidFill>
                  <a:srgbClr val="A32020"/>
                </a:solidFill>
              </a:defRPr>
            </a:lvl9pPr>
          </a:lstStyle>
          <a:p/>
        </p:txBody>
      </p:sp>
      <p:sp>
        <p:nvSpPr>
          <p:cNvPr id="622" name="Google Shape;622;g2d16fe0273c_4_218"/>
          <p:cNvSpPr txBox="1"/>
          <p:nvPr>
            <p:ph idx="3" type="body"/>
          </p:nvPr>
        </p:nvSpPr>
        <p:spPr>
          <a:xfrm>
            <a:off x="442912" y="2833166"/>
            <a:ext cx="1463040" cy="9601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623" name="Google Shape;623;g2d16fe0273c_4_218"/>
          <p:cNvSpPr txBox="1"/>
          <p:nvPr>
            <p:ph idx="4" type="body"/>
          </p:nvPr>
        </p:nvSpPr>
        <p:spPr>
          <a:xfrm>
            <a:off x="2028825" y="1733550"/>
            <a:ext cx="3886200" cy="2057400"/>
          </a:xfrm>
          <a:prstGeom prst="rect">
            <a:avLst/>
          </a:prstGeom>
          <a:noFill/>
          <a:ln>
            <a:noFill/>
          </a:ln>
        </p:spPr>
        <p:txBody>
          <a:bodyPr anchorCtr="0" anchor="t" bIns="0" lIns="0" spcFirstLastPara="1" rIns="182875"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24" name="Google Shape;624;g2d16fe0273c_4_218"/>
          <p:cNvSpPr txBox="1"/>
          <p:nvPr>
            <p:ph idx="5" type="body"/>
          </p:nvPr>
        </p:nvSpPr>
        <p:spPr>
          <a:xfrm>
            <a:off x="6275388" y="1432607"/>
            <a:ext cx="1463040" cy="13279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D93954"/>
              </a:buClr>
              <a:buSzPts val="9600"/>
              <a:buFont typeface="Arial"/>
              <a:buNone/>
              <a:defRPr b="1" sz="9600">
                <a:solidFill>
                  <a:srgbClr val="D93954"/>
                </a:solidFill>
              </a:defRPr>
            </a:lvl1pPr>
            <a:lvl2pPr indent="-228600" lvl="1" marL="914400" algn="l">
              <a:lnSpc>
                <a:spcPct val="100000"/>
              </a:lnSpc>
              <a:spcBef>
                <a:spcPts val="0"/>
              </a:spcBef>
              <a:spcAft>
                <a:spcPts val="0"/>
              </a:spcAft>
              <a:buClr>
                <a:srgbClr val="D93954"/>
              </a:buClr>
              <a:buSzPts val="9600"/>
              <a:buFont typeface="Arial"/>
              <a:buNone/>
              <a:defRPr b="1" sz="9600">
                <a:solidFill>
                  <a:srgbClr val="D93954"/>
                </a:solidFill>
              </a:defRPr>
            </a:lvl2pPr>
            <a:lvl3pPr indent="-228600" lvl="2" marL="1371600" algn="l">
              <a:lnSpc>
                <a:spcPct val="100000"/>
              </a:lnSpc>
              <a:spcBef>
                <a:spcPts val="0"/>
              </a:spcBef>
              <a:spcAft>
                <a:spcPts val="0"/>
              </a:spcAft>
              <a:buClr>
                <a:srgbClr val="D93954"/>
              </a:buClr>
              <a:buSzPts val="9600"/>
              <a:buFont typeface="Arial"/>
              <a:buNone/>
              <a:defRPr b="1" sz="9600">
                <a:solidFill>
                  <a:srgbClr val="D93954"/>
                </a:solidFill>
              </a:defRPr>
            </a:lvl3pPr>
            <a:lvl4pPr indent="-228600" lvl="3" marL="1828800" algn="l">
              <a:lnSpc>
                <a:spcPct val="100000"/>
              </a:lnSpc>
              <a:spcBef>
                <a:spcPts val="0"/>
              </a:spcBef>
              <a:spcAft>
                <a:spcPts val="0"/>
              </a:spcAft>
              <a:buClr>
                <a:srgbClr val="D93954"/>
              </a:buClr>
              <a:buSzPts val="9600"/>
              <a:buFont typeface="Arial"/>
              <a:buNone/>
              <a:defRPr b="1" sz="9600">
                <a:solidFill>
                  <a:srgbClr val="D93954"/>
                </a:solidFill>
              </a:defRPr>
            </a:lvl4pPr>
            <a:lvl5pPr indent="-228600" lvl="4" marL="2286000" algn="l">
              <a:lnSpc>
                <a:spcPct val="100000"/>
              </a:lnSpc>
              <a:spcBef>
                <a:spcPts val="0"/>
              </a:spcBef>
              <a:spcAft>
                <a:spcPts val="0"/>
              </a:spcAft>
              <a:buClr>
                <a:srgbClr val="D93954"/>
              </a:buClr>
              <a:buSzPts val="9600"/>
              <a:buFont typeface="Arial"/>
              <a:buNone/>
              <a:defRPr b="1" sz="9600">
                <a:solidFill>
                  <a:srgbClr val="D93954"/>
                </a:solidFill>
              </a:defRPr>
            </a:lvl5pPr>
            <a:lvl6pPr indent="-228600" lvl="5" marL="2743200" algn="l">
              <a:lnSpc>
                <a:spcPct val="100000"/>
              </a:lnSpc>
              <a:spcBef>
                <a:spcPts val="0"/>
              </a:spcBef>
              <a:spcAft>
                <a:spcPts val="0"/>
              </a:spcAft>
              <a:buClr>
                <a:srgbClr val="D93954"/>
              </a:buClr>
              <a:buSzPts val="9600"/>
              <a:buFont typeface="Arial"/>
              <a:buNone/>
              <a:defRPr b="1" sz="9600">
                <a:solidFill>
                  <a:srgbClr val="D93954"/>
                </a:solidFill>
              </a:defRPr>
            </a:lvl6pPr>
            <a:lvl7pPr indent="-228600" lvl="6" marL="3200400" algn="l">
              <a:lnSpc>
                <a:spcPct val="100000"/>
              </a:lnSpc>
              <a:spcBef>
                <a:spcPts val="0"/>
              </a:spcBef>
              <a:spcAft>
                <a:spcPts val="0"/>
              </a:spcAft>
              <a:buClr>
                <a:srgbClr val="D93954"/>
              </a:buClr>
              <a:buSzPts val="9600"/>
              <a:buFont typeface="Arial"/>
              <a:buNone/>
              <a:defRPr b="1" sz="9600">
                <a:solidFill>
                  <a:srgbClr val="D93954"/>
                </a:solidFill>
              </a:defRPr>
            </a:lvl7pPr>
            <a:lvl8pPr indent="-228600" lvl="7" marL="3657600" algn="l">
              <a:lnSpc>
                <a:spcPct val="100000"/>
              </a:lnSpc>
              <a:spcBef>
                <a:spcPts val="0"/>
              </a:spcBef>
              <a:spcAft>
                <a:spcPts val="0"/>
              </a:spcAft>
              <a:buClr>
                <a:srgbClr val="D93954"/>
              </a:buClr>
              <a:buSzPts val="9600"/>
              <a:buFont typeface="Arial"/>
              <a:buNone/>
              <a:defRPr b="1" sz="9600">
                <a:solidFill>
                  <a:srgbClr val="D93954"/>
                </a:solidFill>
              </a:defRPr>
            </a:lvl8pPr>
            <a:lvl9pPr indent="-228600" lvl="8" marL="4114800" algn="l">
              <a:lnSpc>
                <a:spcPct val="100000"/>
              </a:lnSpc>
              <a:spcBef>
                <a:spcPts val="0"/>
              </a:spcBef>
              <a:spcAft>
                <a:spcPts val="0"/>
              </a:spcAft>
              <a:buClr>
                <a:srgbClr val="D93954"/>
              </a:buClr>
              <a:buSzPts val="9600"/>
              <a:buFont typeface="Arial"/>
              <a:buNone/>
              <a:defRPr b="1" sz="9600">
                <a:solidFill>
                  <a:srgbClr val="D93954"/>
                </a:solidFill>
              </a:defRPr>
            </a:lvl9pPr>
          </a:lstStyle>
          <a:p/>
        </p:txBody>
      </p:sp>
      <p:sp>
        <p:nvSpPr>
          <p:cNvPr id="625" name="Google Shape;625;g2d16fe0273c_4_218"/>
          <p:cNvSpPr txBox="1"/>
          <p:nvPr>
            <p:ph idx="6" type="body"/>
          </p:nvPr>
        </p:nvSpPr>
        <p:spPr>
          <a:xfrm>
            <a:off x="6275388" y="2833167"/>
            <a:ext cx="1463040" cy="9601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626" name="Google Shape;626;g2d16fe0273c_4_218"/>
          <p:cNvSpPr txBox="1"/>
          <p:nvPr>
            <p:ph idx="7" type="body"/>
          </p:nvPr>
        </p:nvSpPr>
        <p:spPr>
          <a:xfrm>
            <a:off x="7861301" y="1733550"/>
            <a:ext cx="3887786" cy="2057400"/>
          </a:xfrm>
          <a:prstGeom prst="rect">
            <a:avLst/>
          </a:prstGeom>
          <a:noFill/>
          <a:ln>
            <a:noFill/>
          </a:ln>
        </p:spPr>
        <p:txBody>
          <a:bodyPr anchorCtr="0" anchor="t" bIns="0" lIns="0" spcFirstLastPara="1" rIns="182875"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27" name="Google Shape;627;g2d16fe0273c_4_218"/>
          <p:cNvSpPr txBox="1"/>
          <p:nvPr>
            <p:ph idx="8" type="body"/>
          </p:nvPr>
        </p:nvSpPr>
        <p:spPr>
          <a:xfrm>
            <a:off x="442912" y="3857238"/>
            <a:ext cx="1463040" cy="13282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600"/>
              <a:buFont typeface="Arial"/>
              <a:buNone/>
              <a:defRPr b="1" sz="9600">
                <a:solidFill>
                  <a:schemeClr val="dk1"/>
                </a:solidFill>
              </a:defRPr>
            </a:lvl1pPr>
            <a:lvl2pPr indent="-228600" lvl="1" marL="914400" algn="l">
              <a:lnSpc>
                <a:spcPct val="100000"/>
              </a:lnSpc>
              <a:spcBef>
                <a:spcPts val="0"/>
              </a:spcBef>
              <a:spcAft>
                <a:spcPts val="0"/>
              </a:spcAft>
              <a:buClr>
                <a:schemeClr val="dk1"/>
              </a:buClr>
              <a:buSzPts val="9600"/>
              <a:buFont typeface="Arial"/>
              <a:buNone/>
              <a:defRPr b="1" sz="9600">
                <a:solidFill>
                  <a:schemeClr val="dk1"/>
                </a:solidFill>
              </a:defRPr>
            </a:lvl2pPr>
            <a:lvl3pPr indent="-228600" lvl="2" marL="1371600" algn="l">
              <a:lnSpc>
                <a:spcPct val="100000"/>
              </a:lnSpc>
              <a:spcBef>
                <a:spcPts val="0"/>
              </a:spcBef>
              <a:spcAft>
                <a:spcPts val="0"/>
              </a:spcAft>
              <a:buClr>
                <a:schemeClr val="dk1"/>
              </a:buClr>
              <a:buSzPts val="9600"/>
              <a:buFont typeface="Arial"/>
              <a:buNone/>
              <a:defRPr b="1" sz="9600">
                <a:solidFill>
                  <a:schemeClr val="dk1"/>
                </a:solidFill>
              </a:defRPr>
            </a:lvl3pPr>
            <a:lvl4pPr indent="-228600" lvl="3" marL="1828800" algn="l">
              <a:lnSpc>
                <a:spcPct val="100000"/>
              </a:lnSpc>
              <a:spcBef>
                <a:spcPts val="0"/>
              </a:spcBef>
              <a:spcAft>
                <a:spcPts val="0"/>
              </a:spcAft>
              <a:buClr>
                <a:schemeClr val="dk1"/>
              </a:buClr>
              <a:buSzPts val="9600"/>
              <a:buFont typeface="Arial"/>
              <a:buNone/>
              <a:defRPr b="1" sz="9600">
                <a:solidFill>
                  <a:schemeClr val="dk1"/>
                </a:solidFill>
              </a:defRPr>
            </a:lvl4pPr>
            <a:lvl5pPr indent="-228600" lvl="4" marL="2286000" algn="l">
              <a:lnSpc>
                <a:spcPct val="100000"/>
              </a:lnSpc>
              <a:spcBef>
                <a:spcPts val="0"/>
              </a:spcBef>
              <a:spcAft>
                <a:spcPts val="0"/>
              </a:spcAft>
              <a:buClr>
                <a:schemeClr val="dk1"/>
              </a:buClr>
              <a:buSzPts val="9600"/>
              <a:buFont typeface="Arial"/>
              <a:buNone/>
              <a:defRPr b="1" sz="9600">
                <a:solidFill>
                  <a:schemeClr val="dk1"/>
                </a:solidFill>
              </a:defRPr>
            </a:lvl5pPr>
            <a:lvl6pPr indent="-228600" lvl="5" marL="2743200" algn="l">
              <a:lnSpc>
                <a:spcPct val="100000"/>
              </a:lnSpc>
              <a:spcBef>
                <a:spcPts val="0"/>
              </a:spcBef>
              <a:spcAft>
                <a:spcPts val="0"/>
              </a:spcAft>
              <a:buClr>
                <a:schemeClr val="dk1"/>
              </a:buClr>
              <a:buSzPts val="9600"/>
              <a:buFont typeface="Arial"/>
              <a:buNone/>
              <a:defRPr b="1" sz="9600">
                <a:solidFill>
                  <a:schemeClr val="dk1"/>
                </a:solidFill>
              </a:defRPr>
            </a:lvl6pPr>
            <a:lvl7pPr indent="-228600" lvl="6" marL="3200400" algn="l">
              <a:lnSpc>
                <a:spcPct val="100000"/>
              </a:lnSpc>
              <a:spcBef>
                <a:spcPts val="0"/>
              </a:spcBef>
              <a:spcAft>
                <a:spcPts val="0"/>
              </a:spcAft>
              <a:buClr>
                <a:schemeClr val="dk1"/>
              </a:buClr>
              <a:buSzPts val="9600"/>
              <a:buFont typeface="Arial"/>
              <a:buNone/>
              <a:defRPr b="1" sz="9600">
                <a:solidFill>
                  <a:schemeClr val="dk1"/>
                </a:solidFill>
              </a:defRPr>
            </a:lvl7pPr>
            <a:lvl8pPr indent="-228600" lvl="7" marL="3657600" algn="l">
              <a:lnSpc>
                <a:spcPct val="100000"/>
              </a:lnSpc>
              <a:spcBef>
                <a:spcPts val="0"/>
              </a:spcBef>
              <a:spcAft>
                <a:spcPts val="0"/>
              </a:spcAft>
              <a:buClr>
                <a:schemeClr val="dk1"/>
              </a:buClr>
              <a:buSzPts val="9600"/>
              <a:buFont typeface="Arial"/>
              <a:buNone/>
              <a:defRPr b="1" sz="9600">
                <a:solidFill>
                  <a:schemeClr val="dk1"/>
                </a:solidFill>
              </a:defRPr>
            </a:lvl8pPr>
            <a:lvl9pPr indent="-228600" lvl="8" marL="4114800" algn="l">
              <a:lnSpc>
                <a:spcPct val="100000"/>
              </a:lnSpc>
              <a:spcBef>
                <a:spcPts val="0"/>
              </a:spcBef>
              <a:spcAft>
                <a:spcPts val="0"/>
              </a:spcAft>
              <a:buClr>
                <a:schemeClr val="dk1"/>
              </a:buClr>
              <a:buSzPts val="9600"/>
              <a:buFont typeface="Arial"/>
              <a:buNone/>
              <a:defRPr b="1" sz="9600">
                <a:solidFill>
                  <a:schemeClr val="dk1"/>
                </a:solidFill>
              </a:defRPr>
            </a:lvl9pPr>
          </a:lstStyle>
          <a:p/>
        </p:txBody>
      </p:sp>
      <p:sp>
        <p:nvSpPr>
          <p:cNvPr id="628" name="Google Shape;628;g2d16fe0273c_4_218"/>
          <p:cNvSpPr txBox="1"/>
          <p:nvPr>
            <p:ph idx="9" type="body"/>
          </p:nvPr>
        </p:nvSpPr>
        <p:spPr>
          <a:xfrm>
            <a:off x="442912" y="5256530"/>
            <a:ext cx="1463040" cy="9601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629" name="Google Shape;629;g2d16fe0273c_4_218"/>
          <p:cNvSpPr txBox="1"/>
          <p:nvPr>
            <p:ph idx="13" type="body"/>
          </p:nvPr>
        </p:nvSpPr>
        <p:spPr>
          <a:xfrm>
            <a:off x="2028823" y="4158181"/>
            <a:ext cx="3887789" cy="2057400"/>
          </a:xfrm>
          <a:prstGeom prst="rect">
            <a:avLst/>
          </a:prstGeom>
          <a:noFill/>
          <a:ln>
            <a:noFill/>
          </a:ln>
        </p:spPr>
        <p:txBody>
          <a:bodyPr anchorCtr="0" anchor="t" bIns="0" lIns="0" spcFirstLastPara="1" rIns="182875"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30" name="Google Shape;630;g2d16fe0273c_4_218"/>
          <p:cNvSpPr txBox="1"/>
          <p:nvPr>
            <p:ph idx="14" type="body"/>
          </p:nvPr>
        </p:nvSpPr>
        <p:spPr>
          <a:xfrm>
            <a:off x="6275387" y="3855762"/>
            <a:ext cx="1463040" cy="13279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464646"/>
              </a:buClr>
              <a:buSzPts val="9600"/>
              <a:buFont typeface="Arial"/>
              <a:buNone/>
              <a:defRPr b="1" sz="9600">
                <a:solidFill>
                  <a:srgbClr val="464646"/>
                </a:solidFill>
              </a:defRPr>
            </a:lvl1pPr>
            <a:lvl2pPr indent="-228600" lvl="1" marL="914400" algn="l">
              <a:lnSpc>
                <a:spcPct val="100000"/>
              </a:lnSpc>
              <a:spcBef>
                <a:spcPts val="0"/>
              </a:spcBef>
              <a:spcAft>
                <a:spcPts val="0"/>
              </a:spcAft>
              <a:buClr>
                <a:srgbClr val="464646"/>
              </a:buClr>
              <a:buSzPts val="9600"/>
              <a:buFont typeface="Arial"/>
              <a:buNone/>
              <a:defRPr b="1" sz="9600">
                <a:solidFill>
                  <a:srgbClr val="464646"/>
                </a:solidFill>
              </a:defRPr>
            </a:lvl2pPr>
            <a:lvl3pPr indent="-228600" lvl="2" marL="1371600" algn="l">
              <a:lnSpc>
                <a:spcPct val="100000"/>
              </a:lnSpc>
              <a:spcBef>
                <a:spcPts val="0"/>
              </a:spcBef>
              <a:spcAft>
                <a:spcPts val="0"/>
              </a:spcAft>
              <a:buClr>
                <a:srgbClr val="464646"/>
              </a:buClr>
              <a:buSzPts val="9600"/>
              <a:buFont typeface="Arial"/>
              <a:buNone/>
              <a:defRPr b="1" sz="9600">
                <a:solidFill>
                  <a:srgbClr val="464646"/>
                </a:solidFill>
              </a:defRPr>
            </a:lvl3pPr>
            <a:lvl4pPr indent="-228600" lvl="3" marL="1828800" algn="l">
              <a:lnSpc>
                <a:spcPct val="100000"/>
              </a:lnSpc>
              <a:spcBef>
                <a:spcPts val="0"/>
              </a:spcBef>
              <a:spcAft>
                <a:spcPts val="0"/>
              </a:spcAft>
              <a:buClr>
                <a:srgbClr val="464646"/>
              </a:buClr>
              <a:buSzPts val="9600"/>
              <a:buFont typeface="Arial"/>
              <a:buNone/>
              <a:defRPr b="1" sz="9600">
                <a:solidFill>
                  <a:srgbClr val="464646"/>
                </a:solidFill>
              </a:defRPr>
            </a:lvl4pPr>
            <a:lvl5pPr indent="-228600" lvl="4" marL="2286000" algn="l">
              <a:lnSpc>
                <a:spcPct val="100000"/>
              </a:lnSpc>
              <a:spcBef>
                <a:spcPts val="0"/>
              </a:spcBef>
              <a:spcAft>
                <a:spcPts val="0"/>
              </a:spcAft>
              <a:buClr>
                <a:srgbClr val="464646"/>
              </a:buClr>
              <a:buSzPts val="9600"/>
              <a:buFont typeface="Arial"/>
              <a:buNone/>
              <a:defRPr b="1" sz="9600">
                <a:solidFill>
                  <a:srgbClr val="464646"/>
                </a:solidFill>
              </a:defRPr>
            </a:lvl5pPr>
            <a:lvl6pPr indent="-228600" lvl="5" marL="2743200" algn="l">
              <a:lnSpc>
                <a:spcPct val="100000"/>
              </a:lnSpc>
              <a:spcBef>
                <a:spcPts val="0"/>
              </a:spcBef>
              <a:spcAft>
                <a:spcPts val="0"/>
              </a:spcAft>
              <a:buClr>
                <a:srgbClr val="464646"/>
              </a:buClr>
              <a:buSzPts val="9600"/>
              <a:buFont typeface="Arial"/>
              <a:buNone/>
              <a:defRPr b="1" sz="9600">
                <a:solidFill>
                  <a:srgbClr val="464646"/>
                </a:solidFill>
              </a:defRPr>
            </a:lvl6pPr>
            <a:lvl7pPr indent="-228600" lvl="6" marL="3200400" algn="l">
              <a:lnSpc>
                <a:spcPct val="100000"/>
              </a:lnSpc>
              <a:spcBef>
                <a:spcPts val="0"/>
              </a:spcBef>
              <a:spcAft>
                <a:spcPts val="0"/>
              </a:spcAft>
              <a:buClr>
                <a:srgbClr val="464646"/>
              </a:buClr>
              <a:buSzPts val="9600"/>
              <a:buFont typeface="Arial"/>
              <a:buNone/>
              <a:defRPr b="1" sz="9600">
                <a:solidFill>
                  <a:srgbClr val="464646"/>
                </a:solidFill>
              </a:defRPr>
            </a:lvl7pPr>
            <a:lvl8pPr indent="-228600" lvl="7" marL="3657600" algn="l">
              <a:lnSpc>
                <a:spcPct val="100000"/>
              </a:lnSpc>
              <a:spcBef>
                <a:spcPts val="0"/>
              </a:spcBef>
              <a:spcAft>
                <a:spcPts val="0"/>
              </a:spcAft>
              <a:buClr>
                <a:srgbClr val="464646"/>
              </a:buClr>
              <a:buSzPts val="9600"/>
              <a:buFont typeface="Arial"/>
              <a:buNone/>
              <a:defRPr b="1" sz="9600">
                <a:solidFill>
                  <a:srgbClr val="464646"/>
                </a:solidFill>
              </a:defRPr>
            </a:lvl8pPr>
            <a:lvl9pPr indent="-228600" lvl="8" marL="4114800" algn="l">
              <a:lnSpc>
                <a:spcPct val="100000"/>
              </a:lnSpc>
              <a:spcBef>
                <a:spcPts val="0"/>
              </a:spcBef>
              <a:spcAft>
                <a:spcPts val="0"/>
              </a:spcAft>
              <a:buClr>
                <a:srgbClr val="464646"/>
              </a:buClr>
              <a:buSzPts val="9600"/>
              <a:buFont typeface="Arial"/>
              <a:buNone/>
              <a:defRPr b="1" sz="9600">
                <a:solidFill>
                  <a:srgbClr val="464646"/>
                </a:solidFill>
              </a:defRPr>
            </a:lvl9pPr>
          </a:lstStyle>
          <a:p/>
        </p:txBody>
      </p:sp>
      <p:sp>
        <p:nvSpPr>
          <p:cNvPr id="631" name="Google Shape;631;g2d16fe0273c_4_218"/>
          <p:cNvSpPr txBox="1"/>
          <p:nvPr>
            <p:ph idx="15" type="body"/>
          </p:nvPr>
        </p:nvSpPr>
        <p:spPr>
          <a:xfrm>
            <a:off x="6275390" y="5349240"/>
            <a:ext cx="1463040" cy="86741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Font typeface="Arial"/>
              <a:buNone/>
              <a:defRPr b="1" sz="1600">
                <a:solidFill>
                  <a:schemeClr val="dk1"/>
                </a:solidFill>
              </a:defRPr>
            </a:lvl1pPr>
            <a:lvl2pPr indent="-228600" lvl="1" marL="914400" algn="l">
              <a:lnSpc>
                <a:spcPct val="100000"/>
              </a:lnSpc>
              <a:spcBef>
                <a:spcPts val="0"/>
              </a:spcBef>
              <a:spcAft>
                <a:spcPts val="0"/>
              </a:spcAft>
              <a:buClr>
                <a:schemeClr val="dk1"/>
              </a:buClr>
              <a:buSzPts val="1600"/>
              <a:buFont typeface="Arial"/>
              <a:buNone/>
              <a:defRPr b="1" sz="1600">
                <a:solidFill>
                  <a:schemeClr val="dk1"/>
                </a:solidFill>
              </a:defRPr>
            </a:lvl2pPr>
            <a:lvl3pPr indent="-228600" lvl="2" marL="1371600" algn="l">
              <a:lnSpc>
                <a:spcPct val="100000"/>
              </a:lnSpc>
              <a:spcBef>
                <a:spcPts val="0"/>
              </a:spcBef>
              <a:spcAft>
                <a:spcPts val="0"/>
              </a:spcAft>
              <a:buClr>
                <a:schemeClr val="dk1"/>
              </a:buClr>
              <a:buSzPts val="1600"/>
              <a:buFont typeface="Arial"/>
              <a:buNone/>
              <a:defRPr b="1" sz="1600">
                <a:solidFill>
                  <a:schemeClr val="dk1"/>
                </a:solidFill>
              </a:defRPr>
            </a:lvl3pPr>
            <a:lvl4pPr indent="-228600" lvl="3" marL="1828800" algn="l">
              <a:lnSpc>
                <a:spcPct val="100000"/>
              </a:lnSpc>
              <a:spcBef>
                <a:spcPts val="0"/>
              </a:spcBef>
              <a:spcAft>
                <a:spcPts val="0"/>
              </a:spcAft>
              <a:buClr>
                <a:schemeClr val="dk1"/>
              </a:buClr>
              <a:buSzPts val="1600"/>
              <a:buFont typeface="Arial"/>
              <a:buNone/>
              <a:defRPr b="1" sz="1600">
                <a:solidFill>
                  <a:schemeClr val="dk1"/>
                </a:solidFill>
              </a:defRPr>
            </a:lvl4pPr>
            <a:lvl5pPr indent="-228600" lvl="4" marL="2286000" algn="l">
              <a:lnSpc>
                <a:spcPct val="100000"/>
              </a:lnSpc>
              <a:spcBef>
                <a:spcPts val="0"/>
              </a:spcBef>
              <a:spcAft>
                <a:spcPts val="0"/>
              </a:spcAft>
              <a:buClr>
                <a:schemeClr val="dk1"/>
              </a:buClr>
              <a:buSzPts val="1600"/>
              <a:buFont typeface="Arial"/>
              <a:buNone/>
              <a:defRPr b="1" sz="1600">
                <a:solidFill>
                  <a:schemeClr val="dk1"/>
                </a:solidFill>
              </a:defRPr>
            </a:lvl5pPr>
            <a:lvl6pPr indent="-228600" lvl="5" marL="2743200" algn="l">
              <a:lnSpc>
                <a:spcPct val="100000"/>
              </a:lnSpc>
              <a:spcBef>
                <a:spcPts val="0"/>
              </a:spcBef>
              <a:spcAft>
                <a:spcPts val="0"/>
              </a:spcAft>
              <a:buClr>
                <a:schemeClr val="dk1"/>
              </a:buClr>
              <a:buSzPts val="1600"/>
              <a:buFont typeface="Arial"/>
              <a:buNone/>
              <a:defRPr b="1" sz="1600">
                <a:solidFill>
                  <a:schemeClr val="dk1"/>
                </a:solidFill>
              </a:defRPr>
            </a:lvl6pPr>
            <a:lvl7pPr indent="-228600" lvl="6" marL="3200400" algn="l">
              <a:lnSpc>
                <a:spcPct val="100000"/>
              </a:lnSpc>
              <a:spcBef>
                <a:spcPts val="0"/>
              </a:spcBef>
              <a:spcAft>
                <a:spcPts val="0"/>
              </a:spcAft>
              <a:buClr>
                <a:schemeClr val="dk1"/>
              </a:buClr>
              <a:buSzPts val="1600"/>
              <a:buFont typeface="Arial"/>
              <a:buNone/>
              <a:defRPr b="1" sz="1600">
                <a:solidFill>
                  <a:schemeClr val="dk1"/>
                </a:solidFill>
              </a:defRPr>
            </a:lvl7pPr>
            <a:lvl8pPr indent="-228600" lvl="7" marL="3657600" algn="l">
              <a:lnSpc>
                <a:spcPct val="100000"/>
              </a:lnSpc>
              <a:spcBef>
                <a:spcPts val="0"/>
              </a:spcBef>
              <a:spcAft>
                <a:spcPts val="0"/>
              </a:spcAft>
              <a:buClr>
                <a:schemeClr val="dk1"/>
              </a:buClr>
              <a:buSzPts val="1600"/>
              <a:buFont typeface="Arial"/>
              <a:buNone/>
              <a:defRPr b="1" sz="1600">
                <a:solidFill>
                  <a:schemeClr val="dk1"/>
                </a:solidFill>
              </a:defRPr>
            </a:lvl8pPr>
            <a:lvl9pPr indent="-228600" lvl="8" marL="4114800" algn="l">
              <a:lnSpc>
                <a:spcPct val="100000"/>
              </a:lnSpc>
              <a:spcBef>
                <a:spcPts val="0"/>
              </a:spcBef>
              <a:spcAft>
                <a:spcPts val="0"/>
              </a:spcAft>
              <a:buClr>
                <a:schemeClr val="dk1"/>
              </a:buClr>
              <a:buSzPts val="1600"/>
              <a:buFont typeface="Arial"/>
              <a:buNone/>
              <a:defRPr b="1" sz="1600">
                <a:solidFill>
                  <a:schemeClr val="dk1"/>
                </a:solidFill>
              </a:defRPr>
            </a:lvl9pPr>
          </a:lstStyle>
          <a:p/>
        </p:txBody>
      </p:sp>
      <p:sp>
        <p:nvSpPr>
          <p:cNvPr id="632" name="Google Shape;632;g2d16fe0273c_4_218"/>
          <p:cNvSpPr txBox="1"/>
          <p:nvPr>
            <p:ph idx="16" type="body"/>
          </p:nvPr>
        </p:nvSpPr>
        <p:spPr>
          <a:xfrm>
            <a:off x="7861301" y="4158180"/>
            <a:ext cx="3887786" cy="2058467"/>
          </a:xfrm>
          <a:prstGeom prst="rect">
            <a:avLst/>
          </a:prstGeom>
          <a:noFill/>
          <a:ln>
            <a:noFill/>
          </a:ln>
        </p:spPr>
        <p:txBody>
          <a:bodyPr anchorCtr="0" anchor="t" bIns="0" lIns="0" spcFirstLastPara="1" rIns="182875"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33" name="Google Shape;633;g2d16fe0273c_4_218"/>
          <p:cNvSpPr txBox="1"/>
          <p:nvPr>
            <p:ph idx="17"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34" name="Google Shape;634;g2d16fe0273c_4_21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35" name="Google Shape;635;g2d16fe0273c_4_218"/>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Colour Blocks">
  <p:cSld name="Four Big Colour Blocks">
    <p:spTree>
      <p:nvGrpSpPr>
        <p:cNvPr id="636" name="Shape 636"/>
        <p:cNvGrpSpPr/>
        <p:nvPr/>
      </p:nvGrpSpPr>
      <p:grpSpPr>
        <a:xfrm>
          <a:off x="0" y="0"/>
          <a:ext cx="0" cy="0"/>
          <a:chOff x="0" y="0"/>
          <a:chExt cx="0" cy="0"/>
        </a:xfrm>
      </p:grpSpPr>
      <p:sp>
        <p:nvSpPr>
          <p:cNvPr id="637" name="Google Shape;637;g2d16fe0273c_4_235"/>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8" name="Google Shape;638;g2d16fe0273c_4_235"/>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639" name="Google Shape;639;g2d16fe0273c_4_235"/>
          <p:cNvSpPr/>
          <p:nvPr/>
        </p:nvSpPr>
        <p:spPr>
          <a:xfrm>
            <a:off x="442912" y="1733550"/>
            <a:ext cx="5653088" cy="224028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40" name="Google Shape;640;g2d16fe0273c_4_235"/>
          <p:cNvSpPr txBox="1"/>
          <p:nvPr>
            <p:ph idx="2" type="body"/>
          </p:nvPr>
        </p:nvSpPr>
        <p:spPr>
          <a:xfrm>
            <a:off x="804672" y="2011679"/>
            <a:ext cx="1627632" cy="59436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41" name="Google Shape;641;g2d16fe0273c_4_235"/>
          <p:cNvSpPr txBox="1"/>
          <p:nvPr>
            <p:ph idx="3" type="body"/>
          </p:nvPr>
        </p:nvSpPr>
        <p:spPr>
          <a:xfrm>
            <a:off x="804672" y="2739508"/>
            <a:ext cx="1627632" cy="10487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42" name="Google Shape;642;g2d16fe0273c_4_235"/>
          <p:cNvSpPr txBox="1"/>
          <p:nvPr>
            <p:ph idx="4" type="body"/>
          </p:nvPr>
        </p:nvSpPr>
        <p:spPr>
          <a:xfrm>
            <a:off x="2565403" y="2739509"/>
            <a:ext cx="3351210" cy="104872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lt1"/>
              </a:buClr>
              <a:buSzPts val="1200"/>
              <a:buChar char="•"/>
              <a:defRPr sz="1200">
                <a:solidFill>
                  <a:schemeClr val="lt1"/>
                </a:solidFill>
              </a:defRPr>
            </a:lvl1pPr>
            <a:lvl2pPr indent="-304800" lvl="1" marL="914400" algn="l">
              <a:lnSpc>
                <a:spcPct val="100000"/>
              </a:lnSpc>
              <a:spcBef>
                <a:spcPts val="300"/>
              </a:spcBef>
              <a:spcAft>
                <a:spcPts val="0"/>
              </a:spcAft>
              <a:buClr>
                <a:schemeClr val="lt1"/>
              </a:buClr>
              <a:buSzPts val="1200"/>
              <a:buChar char="–"/>
              <a:defRPr sz="1200">
                <a:solidFill>
                  <a:schemeClr val="lt1"/>
                </a:solidFill>
              </a:defRPr>
            </a:lvl2pPr>
            <a:lvl3pPr indent="-304800" lvl="2" marL="1371600" algn="l">
              <a:lnSpc>
                <a:spcPct val="100000"/>
              </a:lnSpc>
              <a:spcBef>
                <a:spcPts val="300"/>
              </a:spcBef>
              <a:spcAft>
                <a:spcPts val="0"/>
              </a:spcAft>
              <a:buClr>
                <a:schemeClr val="lt1"/>
              </a:buClr>
              <a:buSzPts val="1200"/>
              <a:buChar char="•"/>
              <a:defRPr sz="1200">
                <a:solidFill>
                  <a:schemeClr val="lt1"/>
                </a:solidFill>
              </a:defRPr>
            </a:lvl3pPr>
            <a:lvl4pPr indent="-304800" lvl="3" marL="1828800" algn="l">
              <a:lnSpc>
                <a:spcPct val="100000"/>
              </a:lnSpc>
              <a:spcBef>
                <a:spcPts val="300"/>
              </a:spcBef>
              <a:spcAft>
                <a:spcPts val="0"/>
              </a:spcAft>
              <a:buClr>
                <a:schemeClr val="lt1"/>
              </a:buClr>
              <a:buSzPts val="1200"/>
              <a:buChar char="–"/>
              <a:defRPr sz="1200">
                <a:solidFill>
                  <a:schemeClr val="lt1"/>
                </a:solidFill>
              </a:defRPr>
            </a:lvl4pPr>
            <a:lvl5pPr indent="-304800" lvl="4" marL="2286000" algn="l">
              <a:lnSpc>
                <a:spcPct val="100000"/>
              </a:lnSpc>
              <a:spcBef>
                <a:spcPts val="300"/>
              </a:spcBef>
              <a:spcAft>
                <a:spcPts val="0"/>
              </a:spcAft>
              <a:buClr>
                <a:schemeClr val="lt1"/>
              </a:buClr>
              <a:buSzPts val="1200"/>
              <a:buChar char="•"/>
              <a:defRPr sz="1200">
                <a:solidFill>
                  <a:schemeClr val="lt1"/>
                </a:solidFill>
              </a:defRPr>
            </a:lvl5pPr>
            <a:lvl6pPr indent="-304800" lvl="5" marL="2743200" algn="l">
              <a:lnSpc>
                <a:spcPct val="100000"/>
              </a:lnSpc>
              <a:spcBef>
                <a:spcPts val="300"/>
              </a:spcBef>
              <a:spcAft>
                <a:spcPts val="0"/>
              </a:spcAft>
              <a:buClr>
                <a:schemeClr val="lt1"/>
              </a:buClr>
              <a:buSzPts val="1200"/>
              <a:buChar char="–"/>
              <a:defRPr sz="1200">
                <a:solidFill>
                  <a:schemeClr val="lt1"/>
                </a:solidFill>
              </a:defRPr>
            </a:lvl6pPr>
            <a:lvl7pPr indent="-304800" lvl="6" marL="3200400" algn="l">
              <a:lnSpc>
                <a:spcPct val="100000"/>
              </a:lnSpc>
              <a:spcBef>
                <a:spcPts val="300"/>
              </a:spcBef>
              <a:spcAft>
                <a:spcPts val="0"/>
              </a:spcAft>
              <a:buClr>
                <a:schemeClr val="lt1"/>
              </a:buClr>
              <a:buSzPts val="1200"/>
              <a:buChar char="•"/>
              <a:defRPr sz="1200">
                <a:solidFill>
                  <a:schemeClr val="lt1"/>
                </a:solidFill>
              </a:defRPr>
            </a:lvl7pPr>
            <a:lvl8pPr indent="-304800" lvl="7" marL="3657600" algn="l">
              <a:lnSpc>
                <a:spcPct val="100000"/>
              </a:lnSpc>
              <a:spcBef>
                <a:spcPts val="300"/>
              </a:spcBef>
              <a:spcAft>
                <a:spcPts val="0"/>
              </a:spcAft>
              <a:buClr>
                <a:schemeClr val="lt1"/>
              </a:buClr>
              <a:buSzPts val="1200"/>
              <a:buChar char="–"/>
              <a:defRPr sz="1200">
                <a:solidFill>
                  <a:schemeClr val="lt1"/>
                </a:solidFill>
              </a:defRPr>
            </a:lvl8pPr>
            <a:lvl9pPr indent="-304800" lvl="8" marL="411480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643" name="Google Shape;643;g2d16fe0273c_4_235"/>
          <p:cNvSpPr/>
          <p:nvPr/>
        </p:nvSpPr>
        <p:spPr>
          <a:xfrm>
            <a:off x="6096000" y="1733550"/>
            <a:ext cx="5653087" cy="224028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44" name="Google Shape;644;g2d16fe0273c_4_235"/>
          <p:cNvSpPr txBox="1"/>
          <p:nvPr>
            <p:ph idx="5" type="body"/>
          </p:nvPr>
        </p:nvSpPr>
        <p:spPr>
          <a:xfrm>
            <a:off x="6457759" y="2011679"/>
            <a:ext cx="1627632"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45" name="Google Shape;645;g2d16fe0273c_4_235"/>
          <p:cNvSpPr txBox="1"/>
          <p:nvPr>
            <p:ph idx="6" type="body"/>
          </p:nvPr>
        </p:nvSpPr>
        <p:spPr>
          <a:xfrm>
            <a:off x="6457759" y="2739508"/>
            <a:ext cx="1627632" cy="10487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46" name="Google Shape;646;g2d16fe0273c_4_235"/>
          <p:cNvSpPr txBox="1"/>
          <p:nvPr>
            <p:ph idx="7" type="body"/>
          </p:nvPr>
        </p:nvSpPr>
        <p:spPr>
          <a:xfrm>
            <a:off x="8218489" y="2739509"/>
            <a:ext cx="3351211" cy="104872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lt1"/>
              </a:buClr>
              <a:buSzPts val="1200"/>
              <a:buChar char="•"/>
              <a:defRPr sz="1200">
                <a:solidFill>
                  <a:schemeClr val="lt1"/>
                </a:solidFill>
              </a:defRPr>
            </a:lvl1pPr>
            <a:lvl2pPr indent="-304800" lvl="1" marL="914400" algn="l">
              <a:lnSpc>
                <a:spcPct val="100000"/>
              </a:lnSpc>
              <a:spcBef>
                <a:spcPts val="300"/>
              </a:spcBef>
              <a:spcAft>
                <a:spcPts val="0"/>
              </a:spcAft>
              <a:buClr>
                <a:schemeClr val="lt1"/>
              </a:buClr>
              <a:buSzPts val="1200"/>
              <a:buChar char="–"/>
              <a:defRPr sz="1200">
                <a:solidFill>
                  <a:schemeClr val="lt1"/>
                </a:solidFill>
              </a:defRPr>
            </a:lvl2pPr>
            <a:lvl3pPr indent="-304800" lvl="2" marL="1371600" algn="l">
              <a:lnSpc>
                <a:spcPct val="100000"/>
              </a:lnSpc>
              <a:spcBef>
                <a:spcPts val="300"/>
              </a:spcBef>
              <a:spcAft>
                <a:spcPts val="0"/>
              </a:spcAft>
              <a:buClr>
                <a:schemeClr val="lt1"/>
              </a:buClr>
              <a:buSzPts val="1200"/>
              <a:buChar char="•"/>
              <a:defRPr sz="1200">
                <a:solidFill>
                  <a:schemeClr val="lt1"/>
                </a:solidFill>
              </a:defRPr>
            </a:lvl3pPr>
            <a:lvl4pPr indent="-304800" lvl="3" marL="1828800" algn="l">
              <a:lnSpc>
                <a:spcPct val="100000"/>
              </a:lnSpc>
              <a:spcBef>
                <a:spcPts val="300"/>
              </a:spcBef>
              <a:spcAft>
                <a:spcPts val="0"/>
              </a:spcAft>
              <a:buClr>
                <a:schemeClr val="lt1"/>
              </a:buClr>
              <a:buSzPts val="1200"/>
              <a:buChar char="–"/>
              <a:defRPr sz="1200">
                <a:solidFill>
                  <a:schemeClr val="lt1"/>
                </a:solidFill>
              </a:defRPr>
            </a:lvl4pPr>
            <a:lvl5pPr indent="-304800" lvl="4" marL="2286000" algn="l">
              <a:lnSpc>
                <a:spcPct val="100000"/>
              </a:lnSpc>
              <a:spcBef>
                <a:spcPts val="300"/>
              </a:spcBef>
              <a:spcAft>
                <a:spcPts val="0"/>
              </a:spcAft>
              <a:buClr>
                <a:schemeClr val="lt1"/>
              </a:buClr>
              <a:buSzPts val="1200"/>
              <a:buChar char="•"/>
              <a:defRPr sz="1200">
                <a:solidFill>
                  <a:schemeClr val="lt1"/>
                </a:solidFill>
              </a:defRPr>
            </a:lvl5pPr>
            <a:lvl6pPr indent="-304800" lvl="5" marL="2743200" algn="l">
              <a:lnSpc>
                <a:spcPct val="100000"/>
              </a:lnSpc>
              <a:spcBef>
                <a:spcPts val="300"/>
              </a:spcBef>
              <a:spcAft>
                <a:spcPts val="0"/>
              </a:spcAft>
              <a:buClr>
                <a:schemeClr val="lt1"/>
              </a:buClr>
              <a:buSzPts val="1200"/>
              <a:buChar char="–"/>
              <a:defRPr sz="1200">
                <a:solidFill>
                  <a:schemeClr val="lt1"/>
                </a:solidFill>
              </a:defRPr>
            </a:lvl6pPr>
            <a:lvl7pPr indent="-304800" lvl="6" marL="3200400" algn="l">
              <a:lnSpc>
                <a:spcPct val="100000"/>
              </a:lnSpc>
              <a:spcBef>
                <a:spcPts val="300"/>
              </a:spcBef>
              <a:spcAft>
                <a:spcPts val="0"/>
              </a:spcAft>
              <a:buClr>
                <a:schemeClr val="lt1"/>
              </a:buClr>
              <a:buSzPts val="1200"/>
              <a:buChar char="•"/>
              <a:defRPr sz="1200">
                <a:solidFill>
                  <a:schemeClr val="lt1"/>
                </a:solidFill>
              </a:defRPr>
            </a:lvl7pPr>
            <a:lvl8pPr indent="-304800" lvl="7" marL="3657600" algn="l">
              <a:lnSpc>
                <a:spcPct val="100000"/>
              </a:lnSpc>
              <a:spcBef>
                <a:spcPts val="300"/>
              </a:spcBef>
              <a:spcAft>
                <a:spcPts val="0"/>
              </a:spcAft>
              <a:buClr>
                <a:schemeClr val="lt1"/>
              </a:buClr>
              <a:buSzPts val="1200"/>
              <a:buChar char="–"/>
              <a:defRPr sz="1200">
                <a:solidFill>
                  <a:schemeClr val="lt1"/>
                </a:solidFill>
              </a:defRPr>
            </a:lvl8pPr>
            <a:lvl9pPr indent="-304800" lvl="8" marL="411480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647" name="Google Shape;647;g2d16fe0273c_4_235"/>
          <p:cNvSpPr/>
          <p:nvPr/>
        </p:nvSpPr>
        <p:spPr>
          <a:xfrm>
            <a:off x="442912" y="3973830"/>
            <a:ext cx="5653088" cy="224282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48" name="Google Shape;648;g2d16fe0273c_4_235"/>
          <p:cNvSpPr txBox="1"/>
          <p:nvPr>
            <p:ph idx="8" type="body"/>
          </p:nvPr>
        </p:nvSpPr>
        <p:spPr>
          <a:xfrm>
            <a:off x="804672" y="4251959"/>
            <a:ext cx="1627632"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49" name="Google Shape;649;g2d16fe0273c_4_235"/>
          <p:cNvSpPr txBox="1"/>
          <p:nvPr>
            <p:ph idx="9" type="body"/>
          </p:nvPr>
        </p:nvSpPr>
        <p:spPr>
          <a:xfrm>
            <a:off x="804672" y="4979788"/>
            <a:ext cx="1627632" cy="10487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50" name="Google Shape;650;g2d16fe0273c_4_235"/>
          <p:cNvSpPr txBox="1"/>
          <p:nvPr>
            <p:ph idx="13" type="body"/>
          </p:nvPr>
        </p:nvSpPr>
        <p:spPr>
          <a:xfrm>
            <a:off x="2565403" y="4979789"/>
            <a:ext cx="3351209" cy="104872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lt1"/>
              </a:buClr>
              <a:buSzPts val="1200"/>
              <a:buChar char="•"/>
              <a:defRPr sz="1200">
                <a:solidFill>
                  <a:schemeClr val="lt1"/>
                </a:solidFill>
              </a:defRPr>
            </a:lvl1pPr>
            <a:lvl2pPr indent="-304800" lvl="1" marL="914400" algn="l">
              <a:lnSpc>
                <a:spcPct val="100000"/>
              </a:lnSpc>
              <a:spcBef>
                <a:spcPts val="300"/>
              </a:spcBef>
              <a:spcAft>
                <a:spcPts val="0"/>
              </a:spcAft>
              <a:buClr>
                <a:schemeClr val="lt1"/>
              </a:buClr>
              <a:buSzPts val="1200"/>
              <a:buChar char="–"/>
              <a:defRPr sz="1200">
                <a:solidFill>
                  <a:schemeClr val="lt1"/>
                </a:solidFill>
              </a:defRPr>
            </a:lvl2pPr>
            <a:lvl3pPr indent="-304800" lvl="2" marL="1371600" algn="l">
              <a:lnSpc>
                <a:spcPct val="100000"/>
              </a:lnSpc>
              <a:spcBef>
                <a:spcPts val="300"/>
              </a:spcBef>
              <a:spcAft>
                <a:spcPts val="0"/>
              </a:spcAft>
              <a:buClr>
                <a:schemeClr val="lt1"/>
              </a:buClr>
              <a:buSzPts val="1200"/>
              <a:buChar char="•"/>
              <a:defRPr sz="1200">
                <a:solidFill>
                  <a:schemeClr val="lt1"/>
                </a:solidFill>
              </a:defRPr>
            </a:lvl3pPr>
            <a:lvl4pPr indent="-304800" lvl="3" marL="1828800" algn="l">
              <a:lnSpc>
                <a:spcPct val="100000"/>
              </a:lnSpc>
              <a:spcBef>
                <a:spcPts val="300"/>
              </a:spcBef>
              <a:spcAft>
                <a:spcPts val="0"/>
              </a:spcAft>
              <a:buClr>
                <a:schemeClr val="lt1"/>
              </a:buClr>
              <a:buSzPts val="1200"/>
              <a:buChar char="–"/>
              <a:defRPr sz="1200">
                <a:solidFill>
                  <a:schemeClr val="lt1"/>
                </a:solidFill>
              </a:defRPr>
            </a:lvl4pPr>
            <a:lvl5pPr indent="-304800" lvl="4" marL="2286000" algn="l">
              <a:lnSpc>
                <a:spcPct val="100000"/>
              </a:lnSpc>
              <a:spcBef>
                <a:spcPts val="300"/>
              </a:spcBef>
              <a:spcAft>
                <a:spcPts val="0"/>
              </a:spcAft>
              <a:buClr>
                <a:schemeClr val="lt1"/>
              </a:buClr>
              <a:buSzPts val="1200"/>
              <a:buChar char="•"/>
              <a:defRPr sz="1200">
                <a:solidFill>
                  <a:schemeClr val="lt1"/>
                </a:solidFill>
              </a:defRPr>
            </a:lvl5pPr>
            <a:lvl6pPr indent="-304800" lvl="5" marL="2743200" algn="l">
              <a:lnSpc>
                <a:spcPct val="100000"/>
              </a:lnSpc>
              <a:spcBef>
                <a:spcPts val="300"/>
              </a:spcBef>
              <a:spcAft>
                <a:spcPts val="0"/>
              </a:spcAft>
              <a:buClr>
                <a:schemeClr val="lt1"/>
              </a:buClr>
              <a:buSzPts val="1200"/>
              <a:buChar char="–"/>
              <a:defRPr sz="1200">
                <a:solidFill>
                  <a:schemeClr val="lt1"/>
                </a:solidFill>
              </a:defRPr>
            </a:lvl6pPr>
            <a:lvl7pPr indent="-304800" lvl="6" marL="3200400" algn="l">
              <a:lnSpc>
                <a:spcPct val="100000"/>
              </a:lnSpc>
              <a:spcBef>
                <a:spcPts val="300"/>
              </a:spcBef>
              <a:spcAft>
                <a:spcPts val="0"/>
              </a:spcAft>
              <a:buClr>
                <a:schemeClr val="lt1"/>
              </a:buClr>
              <a:buSzPts val="1200"/>
              <a:buChar char="•"/>
              <a:defRPr sz="1200">
                <a:solidFill>
                  <a:schemeClr val="lt1"/>
                </a:solidFill>
              </a:defRPr>
            </a:lvl7pPr>
            <a:lvl8pPr indent="-304800" lvl="7" marL="3657600" algn="l">
              <a:lnSpc>
                <a:spcPct val="100000"/>
              </a:lnSpc>
              <a:spcBef>
                <a:spcPts val="300"/>
              </a:spcBef>
              <a:spcAft>
                <a:spcPts val="0"/>
              </a:spcAft>
              <a:buClr>
                <a:schemeClr val="lt1"/>
              </a:buClr>
              <a:buSzPts val="1200"/>
              <a:buChar char="–"/>
              <a:defRPr sz="1200">
                <a:solidFill>
                  <a:schemeClr val="lt1"/>
                </a:solidFill>
              </a:defRPr>
            </a:lvl8pPr>
            <a:lvl9pPr indent="-304800" lvl="8" marL="411480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651" name="Google Shape;651;g2d16fe0273c_4_235"/>
          <p:cNvSpPr/>
          <p:nvPr/>
        </p:nvSpPr>
        <p:spPr>
          <a:xfrm>
            <a:off x="6096000" y="3973830"/>
            <a:ext cx="5653086" cy="2242820"/>
          </a:xfrm>
          <a:prstGeom prst="rect">
            <a:avLst/>
          </a:prstGeom>
          <a:solidFill>
            <a:srgbClr val="46464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52" name="Google Shape;652;g2d16fe0273c_4_235"/>
          <p:cNvSpPr txBox="1"/>
          <p:nvPr>
            <p:ph idx="14" type="body"/>
          </p:nvPr>
        </p:nvSpPr>
        <p:spPr>
          <a:xfrm>
            <a:off x="6457759" y="4251959"/>
            <a:ext cx="1627631"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53" name="Google Shape;653;g2d16fe0273c_4_235"/>
          <p:cNvSpPr txBox="1"/>
          <p:nvPr>
            <p:ph idx="15" type="body"/>
          </p:nvPr>
        </p:nvSpPr>
        <p:spPr>
          <a:xfrm>
            <a:off x="6457759" y="4979788"/>
            <a:ext cx="1627631" cy="104871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54" name="Google Shape;654;g2d16fe0273c_4_235"/>
          <p:cNvSpPr txBox="1"/>
          <p:nvPr>
            <p:ph idx="16" type="body"/>
          </p:nvPr>
        </p:nvSpPr>
        <p:spPr>
          <a:xfrm>
            <a:off x="8218489" y="4979789"/>
            <a:ext cx="3351212" cy="104872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lt1"/>
              </a:buClr>
              <a:buSzPts val="1200"/>
              <a:buChar char="•"/>
              <a:defRPr sz="1200">
                <a:solidFill>
                  <a:schemeClr val="lt1"/>
                </a:solidFill>
              </a:defRPr>
            </a:lvl1pPr>
            <a:lvl2pPr indent="-304800" lvl="1" marL="914400" algn="l">
              <a:lnSpc>
                <a:spcPct val="100000"/>
              </a:lnSpc>
              <a:spcBef>
                <a:spcPts val="300"/>
              </a:spcBef>
              <a:spcAft>
                <a:spcPts val="0"/>
              </a:spcAft>
              <a:buClr>
                <a:schemeClr val="lt1"/>
              </a:buClr>
              <a:buSzPts val="1200"/>
              <a:buChar char="–"/>
              <a:defRPr sz="1200">
                <a:solidFill>
                  <a:schemeClr val="lt1"/>
                </a:solidFill>
              </a:defRPr>
            </a:lvl2pPr>
            <a:lvl3pPr indent="-304800" lvl="2" marL="1371600" algn="l">
              <a:lnSpc>
                <a:spcPct val="100000"/>
              </a:lnSpc>
              <a:spcBef>
                <a:spcPts val="300"/>
              </a:spcBef>
              <a:spcAft>
                <a:spcPts val="0"/>
              </a:spcAft>
              <a:buClr>
                <a:schemeClr val="lt1"/>
              </a:buClr>
              <a:buSzPts val="1200"/>
              <a:buChar char="•"/>
              <a:defRPr sz="1200">
                <a:solidFill>
                  <a:schemeClr val="lt1"/>
                </a:solidFill>
              </a:defRPr>
            </a:lvl3pPr>
            <a:lvl4pPr indent="-304800" lvl="3" marL="1828800" algn="l">
              <a:lnSpc>
                <a:spcPct val="100000"/>
              </a:lnSpc>
              <a:spcBef>
                <a:spcPts val="300"/>
              </a:spcBef>
              <a:spcAft>
                <a:spcPts val="0"/>
              </a:spcAft>
              <a:buClr>
                <a:schemeClr val="lt1"/>
              </a:buClr>
              <a:buSzPts val="1200"/>
              <a:buChar char="–"/>
              <a:defRPr sz="1200">
                <a:solidFill>
                  <a:schemeClr val="lt1"/>
                </a:solidFill>
              </a:defRPr>
            </a:lvl4pPr>
            <a:lvl5pPr indent="-304800" lvl="4" marL="2286000" algn="l">
              <a:lnSpc>
                <a:spcPct val="100000"/>
              </a:lnSpc>
              <a:spcBef>
                <a:spcPts val="300"/>
              </a:spcBef>
              <a:spcAft>
                <a:spcPts val="0"/>
              </a:spcAft>
              <a:buClr>
                <a:schemeClr val="lt1"/>
              </a:buClr>
              <a:buSzPts val="1200"/>
              <a:buChar char="•"/>
              <a:defRPr sz="1200">
                <a:solidFill>
                  <a:schemeClr val="lt1"/>
                </a:solidFill>
              </a:defRPr>
            </a:lvl5pPr>
            <a:lvl6pPr indent="-304800" lvl="5" marL="2743200" algn="l">
              <a:lnSpc>
                <a:spcPct val="100000"/>
              </a:lnSpc>
              <a:spcBef>
                <a:spcPts val="300"/>
              </a:spcBef>
              <a:spcAft>
                <a:spcPts val="0"/>
              </a:spcAft>
              <a:buClr>
                <a:schemeClr val="lt1"/>
              </a:buClr>
              <a:buSzPts val="1200"/>
              <a:buChar char="–"/>
              <a:defRPr sz="1200">
                <a:solidFill>
                  <a:schemeClr val="lt1"/>
                </a:solidFill>
              </a:defRPr>
            </a:lvl6pPr>
            <a:lvl7pPr indent="-304800" lvl="6" marL="3200400" algn="l">
              <a:lnSpc>
                <a:spcPct val="100000"/>
              </a:lnSpc>
              <a:spcBef>
                <a:spcPts val="300"/>
              </a:spcBef>
              <a:spcAft>
                <a:spcPts val="0"/>
              </a:spcAft>
              <a:buClr>
                <a:schemeClr val="lt1"/>
              </a:buClr>
              <a:buSzPts val="1200"/>
              <a:buChar char="•"/>
              <a:defRPr sz="1200">
                <a:solidFill>
                  <a:schemeClr val="lt1"/>
                </a:solidFill>
              </a:defRPr>
            </a:lvl7pPr>
            <a:lvl8pPr indent="-304800" lvl="7" marL="3657600" algn="l">
              <a:lnSpc>
                <a:spcPct val="100000"/>
              </a:lnSpc>
              <a:spcBef>
                <a:spcPts val="300"/>
              </a:spcBef>
              <a:spcAft>
                <a:spcPts val="0"/>
              </a:spcAft>
              <a:buClr>
                <a:schemeClr val="lt1"/>
              </a:buClr>
              <a:buSzPts val="1200"/>
              <a:buChar char="–"/>
              <a:defRPr sz="1200">
                <a:solidFill>
                  <a:schemeClr val="lt1"/>
                </a:solidFill>
              </a:defRPr>
            </a:lvl8pPr>
            <a:lvl9pPr indent="-304800" lvl="8" marL="4114800" algn="l">
              <a:lnSpc>
                <a:spcPct val="100000"/>
              </a:lnSpc>
              <a:spcBef>
                <a:spcPts val="300"/>
              </a:spcBef>
              <a:spcAft>
                <a:spcPts val="300"/>
              </a:spcAft>
              <a:buClr>
                <a:schemeClr val="lt1"/>
              </a:buClr>
              <a:buSzPts val="1200"/>
              <a:buChar char="•"/>
              <a:defRPr sz="1200">
                <a:solidFill>
                  <a:schemeClr val="lt1"/>
                </a:solidFill>
              </a:defRPr>
            </a:lvl9pPr>
          </a:lstStyle>
          <a:p/>
        </p:txBody>
      </p:sp>
      <p:sp>
        <p:nvSpPr>
          <p:cNvPr id="655" name="Google Shape;655;g2d16fe0273c_4_235"/>
          <p:cNvSpPr txBox="1"/>
          <p:nvPr>
            <p:ph idx="17"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56" name="Google Shape;656;g2d16fe0273c_4_235"/>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mall Colour Blocks">
  <p:cSld name="Four Small Colour Blocks">
    <p:spTree>
      <p:nvGrpSpPr>
        <p:cNvPr id="657" name="Shape 657"/>
        <p:cNvGrpSpPr/>
        <p:nvPr/>
      </p:nvGrpSpPr>
      <p:grpSpPr>
        <a:xfrm>
          <a:off x="0" y="0"/>
          <a:ext cx="0" cy="0"/>
          <a:chOff x="0" y="0"/>
          <a:chExt cx="0" cy="0"/>
        </a:xfrm>
      </p:grpSpPr>
      <p:sp>
        <p:nvSpPr>
          <p:cNvPr id="658" name="Google Shape;658;g2d16fe0273c_4_256"/>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9" name="Google Shape;659;g2d16fe0273c_4_256"/>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660" name="Google Shape;660;g2d16fe0273c_4_256"/>
          <p:cNvSpPr/>
          <p:nvPr/>
        </p:nvSpPr>
        <p:spPr>
          <a:xfrm>
            <a:off x="442912" y="1733550"/>
            <a:ext cx="2058414" cy="2059736"/>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61" name="Google Shape;661;g2d16fe0273c_4_256"/>
          <p:cNvSpPr txBox="1"/>
          <p:nvPr>
            <p:ph idx="2" type="body"/>
          </p:nvPr>
        </p:nvSpPr>
        <p:spPr>
          <a:xfrm>
            <a:off x="621792" y="2011679"/>
            <a:ext cx="1691640" cy="59436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62" name="Google Shape;662;g2d16fe0273c_4_256"/>
          <p:cNvSpPr txBox="1"/>
          <p:nvPr>
            <p:ph idx="3" type="body"/>
          </p:nvPr>
        </p:nvSpPr>
        <p:spPr>
          <a:xfrm>
            <a:off x="622300" y="2743198"/>
            <a:ext cx="1691132" cy="8686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63" name="Google Shape;663;g2d16fe0273c_4_256"/>
          <p:cNvSpPr txBox="1"/>
          <p:nvPr>
            <p:ph idx="4" type="body"/>
          </p:nvPr>
        </p:nvSpPr>
        <p:spPr>
          <a:xfrm>
            <a:off x="2725355" y="1733549"/>
            <a:ext cx="3191257" cy="205353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64" name="Google Shape;664;g2d16fe0273c_4_256"/>
          <p:cNvSpPr/>
          <p:nvPr/>
        </p:nvSpPr>
        <p:spPr>
          <a:xfrm>
            <a:off x="6275389" y="1733550"/>
            <a:ext cx="2057400" cy="20574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65" name="Google Shape;665;g2d16fe0273c_4_256"/>
          <p:cNvSpPr txBox="1"/>
          <p:nvPr>
            <p:ph idx="5" type="body"/>
          </p:nvPr>
        </p:nvSpPr>
        <p:spPr>
          <a:xfrm>
            <a:off x="6455664" y="2011679"/>
            <a:ext cx="1691640"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66" name="Google Shape;666;g2d16fe0273c_4_256"/>
          <p:cNvSpPr txBox="1"/>
          <p:nvPr>
            <p:ph idx="6" type="body"/>
          </p:nvPr>
        </p:nvSpPr>
        <p:spPr>
          <a:xfrm>
            <a:off x="6455664" y="2743199"/>
            <a:ext cx="1691640" cy="8686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67" name="Google Shape;667;g2d16fe0273c_4_256"/>
          <p:cNvSpPr txBox="1"/>
          <p:nvPr>
            <p:ph idx="7" type="body"/>
          </p:nvPr>
        </p:nvSpPr>
        <p:spPr>
          <a:xfrm>
            <a:off x="8557830" y="1733550"/>
            <a:ext cx="3191256" cy="2057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68" name="Google Shape;668;g2d16fe0273c_4_256"/>
          <p:cNvSpPr/>
          <p:nvPr/>
        </p:nvSpPr>
        <p:spPr>
          <a:xfrm>
            <a:off x="442912" y="4159044"/>
            <a:ext cx="2058414" cy="205760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69" name="Google Shape;669;g2d16fe0273c_4_256"/>
          <p:cNvSpPr txBox="1"/>
          <p:nvPr>
            <p:ph idx="8" type="body"/>
          </p:nvPr>
        </p:nvSpPr>
        <p:spPr>
          <a:xfrm>
            <a:off x="622300" y="4434840"/>
            <a:ext cx="1691132"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70" name="Google Shape;670;g2d16fe0273c_4_256"/>
          <p:cNvSpPr txBox="1"/>
          <p:nvPr>
            <p:ph idx="9" type="body"/>
          </p:nvPr>
        </p:nvSpPr>
        <p:spPr>
          <a:xfrm>
            <a:off x="622299" y="5166360"/>
            <a:ext cx="1691131" cy="8778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71" name="Google Shape;671;g2d16fe0273c_4_256"/>
          <p:cNvSpPr txBox="1"/>
          <p:nvPr>
            <p:ph idx="13" type="body"/>
          </p:nvPr>
        </p:nvSpPr>
        <p:spPr>
          <a:xfrm>
            <a:off x="2725357" y="4158181"/>
            <a:ext cx="3191256" cy="2057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72" name="Google Shape;672;g2d16fe0273c_4_256"/>
          <p:cNvSpPr/>
          <p:nvPr/>
        </p:nvSpPr>
        <p:spPr>
          <a:xfrm>
            <a:off x="6275389" y="4159249"/>
            <a:ext cx="2057400" cy="2057400"/>
          </a:xfrm>
          <a:prstGeom prst="rect">
            <a:avLst/>
          </a:prstGeom>
          <a:solidFill>
            <a:srgbClr val="46464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73" name="Google Shape;673;g2d16fe0273c_4_256"/>
          <p:cNvSpPr txBox="1"/>
          <p:nvPr>
            <p:ph idx="14" type="body"/>
          </p:nvPr>
        </p:nvSpPr>
        <p:spPr>
          <a:xfrm>
            <a:off x="6455664" y="4434840"/>
            <a:ext cx="1691640" cy="594018"/>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4000"/>
              <a:buFont typeface="Arial"/>
              <a:buNone/>
              <a:defRPr sz="4000">
                <a:solidFill>
                  <a:schemeClr val="lt1"/>
                </a:solidFill>
              </a:defRPr>
            </a:lvl1pPr>
            <a:lvl2pPr indent="-228600" lvl="1" marL="914400" algn="l">
              <a:lnSpc>
                <a:spcPct val="80000"/>
              </a:lnSpc>
              <a:spcBef>
                <a:spcPts val="0"/>
              </a:spcBef>
              <a:spcAft>
                <a:spcPts val="0"/>
              </a:spcAft>
              <a:buClr>
                <a:schemeClr val="lt1"/>
              </a:buClr>
              <a:buSzPts val="4000"/>
              <a:buFont typeface="Arial"/>
              <a:buNone/>
              <a:defRPr sz="4000">
                <a:solidFill>
                  <a:schemeClr val="lt1"/>
                </a:solidFill>
              </a:defRPr>
            </a:lvl2pPr>
            <a:lvl3pPr indent="-228600" lvl="2" marL="1371600" algn="l">
              <a:lnSpc>
                <a:spcPct val="80000"/>
              </a:lnSpc>
              <a:spcBef>
                <a:spcPts val="0"/>
              </a:spcBef>
              <a:spcAft>
                <a:spcPts val="0"/>
              </a:spcAft>
              <a:buClr>
                <a:schemeClr val="lt1"/>
              </a:buClr>
              <a:buSzPts val="4000"/>
              <a:buFont typeface="Arial"/>
              <a:buNone/>
              <a:defRPr sz="4000">
                <a:solidFill>
                  <a:schemeClr val="lt1"/>
                </a:solidFill>
              </a:defRPr>
            </a:lvl3pPr>
            <a:lvl4pPr indent="-228600" lvl="3" marL="1828800" algn="l">
              <a:lnSpc>
                <a:spcPct val="80000"/>
              </a:lnSpc>
              <a:spcBef>
                <a:spcPts val="0"/>
              </a:spcBef>
              <a:spcAft>
                <a:spcPts val="0"/>
              </a:spcAft>
              <a:buClr>
                <a:schemeClr val="lt1"/>
              </a:buClr>
              <a:buSzPts val="4000"/>
              <a:buFont typeface="Arial"/>
              <a:buNone/>
              <a:defRPr sz="4000">
                <a:solidFill>
                  <a:schemeClr val="lt1"/>
                </a:solidFill>
              </a:defRPr>
            </a:lvl4pPr>
            <a:lvl5pPr indent="-228600" lvl="4" marL="2286000" algn="l">
              <a:lnSpc>
                <a:spcPct val="80000"/>
              </a:lnSpc>
              <a:spcBef>
                <a:spcPts val="0"/>
              </a:spcBef>
              <a:spcAft>
                <a:spcPts val="0"/>
              </a:spcAft>
              <a:buClr>
                <a:schemeClr val="lt1"/>
              </a:buClr>
              <a:buSzPts val="4000"/>
              <a:buFont typeface="Arial"/>
              <a:buNone/>
              <a:defRPr sz="4000">
                <a:solidFill>
                  <a:schemeClr val="lt1"/>
                </a:solidFill>
              </a:defRPr>
            </a:lvl5pPr>
            <a:lvl6pPr indent="-228600" lvl="5" marL="2743200" algn="l">
              <a:lnSpc>
                <a:spcPct val="80000"/>
              </a:lnSpc>
              <a:spcBef>
                <a:spcPts val="0"/>
              </a:spcBef>
              <a:spcAft>
                <a:spcPts val="0"/>
              </a:spcAft>
              <a:buClr>
                <a:schemeClr val="lt1"/>
              </a:buClr>
              <a:buSzPts val="4000"/>
              <a:buFont typeface="Arial"/>
              <a:buNone/>
              <a:defRPr sz="4000">
                <a:solidFill>
                  <a:schemeClr val="lt1"/>
                </a:solidFill>
              </a:defRPr>
            </a:lvl6pPr>
            <a:lvl7pPr indent="-228600" lvl="6" marL="3200400" algn="l">
              <a:lnSpc>
                <a:spcPct val="80000"/>
              </a:lnSpc>
              <a:spcBef>
                <a:spcPts val="0"/>
              </a:spcBef>
              <a:spcAft>
                <a:spcPts val="0"/>
              </a:spcAft>
              <a:buClr>
                <a:schemeClr val="lt1"/>
              </a:buClr>
              <a:buSzPts val="4000"/>
              <a:buFont typeface="Arial"/>
              <a:buNone/>
              <a:defRPr sz="4000">
                <a:solidFill>
                  <a:schemeClr val="lt1"/>
                </a:solidFill>
              </a:defRPr>
            </a:lvl7pPr>
            <a:lvl8pPr indent="-228600" lvl="7" marL="3657600" algn="l">
              <a:lnSpc>
                <a:spcPct val="80000"/>
              </a:lnSpc>
              <a:spcBef>
                <a:spcPts val="0"/>
              </a:spcBef>
              <a:spcAft>
                <a:spcPts val="0"/>
              </a:spcAft>
              <a:buClr>
                <a:schemeClr val="lt1"/>
              </a:buClr>
              <a:buSzPts val="4000"/>
              <a:buFont typeface="Arial"/>
              <a:buNone/>
              <a:defRPr sz="4000">
                <a:solidFill>
                  <a:schemeClr val="lt1"/>
                </a:solidFill>
              </a:defRPr>
            </a:lvl8pPr>
            <a:lvl9pPr indent="-228600" lvl="8" marL="4114800" algn="l">
              <a:lnSpc>
                <a:spcPct val="80000"/>
              </a:lnSpc>
              <a:spcBef>
                <a:spcPts val="0"/>
              </a:spcBef>
              <a:spcAft>
                <a:spcPts val="0"/>
              </a:spcAft>
              <a:buClr>
                <a:schemeClr val="lt1"/>
              </a:buClr>
              <a:buSzPts val="4000"/>
              <a:buFont typeface="Arial"/>
              <a:buNone/>
              <a:defRPr sz="4000">
                <a:solidFill>
                  <a:schemeClr val="lt1"/>
                </a:solidFill>
              </a:defRPr>
            </a:lvl9pPr>
          </a:lstStyle>
          <a:p/>
        </p:txBody>
      </p:sp>
      <p:sp>
        <p:nvSpPr>
          <p:cNvPr id="674" name="Google Shape;674;g2d16fe0273c_4_256"/>
          <p:cNvSpPr txBox="1"/>
          <p:nvPr>
            <p:ph idx="15" type="body"/>
          </p:nvPr>
        </p:nvSpPr>
        <p:spPr>
          <a:xfrm>
            <a:off x="6455664" y="5166361"/>
            <a:ext cx="1691640" cy="8686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Font typeface="Arial"/>
              <a:buNone/>
              <a:defRPr sz="1600">
                <a:solidFill>
                  <a:schemeClr val="lt1"/>
                </a:solidFill>
              </a:defRPr>
            </a:lvl1pPr>
            <a:lvl2pPr indent="-228600" lvl="1" marL="914400" algn="l">
              <a:lnSpc>
                <a:spcPct val="100000"/>
              </a:lnSpc>
              <a:spcBef>
                <a:spcPts val="0"/>
              </a:spcBef>
              <a:spcAft>
                <a:spcPts val="0"/>
              </a:spcAft>
              <a:buClr>
                <a:schemeClr val="lt1"/>
              </a:buClr>
              <a:buSzPts val="1600"/>
              <a:buFont typeface="Arial"/>
              <a:buNone/>
              <a:defRPr sz="1600">
                <a:solidFill>
                  <a:schemeClr val="lt1"/>
                </a:solidFill>
              </a:defRPr>
            </a:lvl2pPr>
            <a:lvl3pPr indent="-228600" lvl="2" marL="1371600" algn="l">
              <a:lnSpc>
                <a:spcPct val="100000"/>
              </a:lnSpc>
              <a:spcBef>
                <a:spcPts val="0"/>
              </a:spcBef>
              <a:spcAft>
                <a:spcPts val="0"/>
              </a:spcAft>
              <a:buClr>
                <a:schemeClr val="lt1"/>
              </a:buClr>
              <a:buSzPts val="1600"/>
              <a:buFont typeface="Arial"/>
              <a:buNone/>
              <a:defRPr sz="1600">
                <a:solidFill>
                  <a:schemeClr val="lt1"/>
                </a:solidFill>
              </a:defRPr>
            </a:lvl3pPr>
            <a:lvl4pPr indent="-228600" lvl="3" marL="1828800" algn="l">
              <a:lnSpc>
                <a:spcPct val="100000"/>
              </a:lnSpc>
              <a:spcBef>
                <a:spcPts val="0"/>
              </a:spcBef>
              <a:spcAft>
                <a:spcPts val="0"/>
              </a:spcAft>
              <a:buClr>
                <a:schemeClr val="lt1"/>
              </a:buClr>
              <a:buSzPts val="1600"/>
              <a:buFont typeface="Arial"/>
              <a:buNone/>
              <a:defRPr sz="1600">
                <a:solidFill>
                  <a:schemeClr val="lt1"/>
                </a:solidFill>
              </a:defRPr>
            </a:lvl4pPr>
            <a:lvl5pPr indent="-228600" lvl="4" marL="2286000" algn="l">
              <a:lnSpc>
                <a:spcPct val="100000"/>
              </a:lnSpc>
              <a:spcBef>
                <a:spcPts val="0"/>
              </a:spcBef>
              <a:spcAft>
                <a:spcPts val="0"/>
              </a:spcAft>
              <a:buClr>
                <a:schemeClr val="lt1"/>
              </a:buClr>
              <a:buSzPts val="1600"/>
              <a:buFont typeface="Arial"/>
              <a:buNone/>
              <a:defRPr sz="1600">
                <a:solidFill>
                  <a:schemeClr val="lt1"/>
                </a:solidFill>
              </a:defRPr>
            </a:lvl5pPr>
            <a:lvl6pPr indent="-228600" lvl="5" marL="2743200" algn="l">
              <a:lnSpc>
                <a:spcPct val="100000"/>
              </a:lnSpc>
              <a:spcBef>
                <a:spcPts val="0"/>
              </a:spcBef>
              <a:spcAft>
                <a:spcPts val="0"/>
              </a:spcAft>
              <a:buClr>
                <a:schemeClr val="lt1"/>
              </a:buClr>
              <a:buSzPts val="1600"/>
              <a:buFont typeface="Arial"/>
              <a:buNone/>
              <a:defRPr sz="1600">
                <a:solidFill>
                  <a:schemeClr val="lt1"/>
                </a:solidFill>
              </a:defRPr>
            </a:lvl6pPr>
            <a:lvl7pPr indent="-228600" lvl="6" marL="3200400" algn="l">
              <a:lnSpc>
                <a:spcPct val="100000"/>
              </a:lnSpc>
              <a:spcBef>
                <a:spcPts val="0"/>
              </a:spcBef>
              <a:spcAft>
                <a:spcPts val="0"/>
              </a:spcAft>
              <a:buClr>
                <a:schemeClr val="lt1"/>
              </a:buClr>
              <a:buSzPts val="1600"/>
              <a:buFont typeface="Arial"/>
              <a:buNone/>
              <a:defRPr sz="1600">
                <a:solidFill>
                  <a:schemeClr val="lt1"/>
                </a:solidFill>
              </a:defRPr>
            </a:lvl7pPr>
            <a:lvl8pPr indent="-228600" lvl="7" marL="3657600" algn="l">
              <a:lnSpc>
                <a:spcPct val="100000"/>
              </a:lnSpc>
              <a:spcBef>
                <a:spcPts val="0"/>
              </a:spcBef>
              <a:spcAft>
                <a:spcPts val="0"/>
              </a:spcAft>
              <a:buClr>
                <a:schemeClr val="lt1"/>
              </a:buClr>
              <a:buSzPts val="1600"/>
              <a:buFont typeface="Arial"/>
              <a:buNone/>
              <a:defRPr sz="1600">
                <a:solidFill>
                  <a:schemeClr val="lt1"/>
                </a:solidFill>
              </a:defRPr>
            </a:lvl8pPr>
            <a:lvl9pPr indent="-228600" lvl="8" marL="4114800" algn="l">
              <a:lnSpc>
                <a:spcPct val="100000"/>
              </a:lnSpc>
              <a:spcBef>
                <a:spcPts val="0"/>
              </a:spcBef>
              <a:spcAft>
                <a:spcPts val="0"/>
              </a:spcAft>
              <a:buClr>
                <a:schemeClr val="lt1"/>
              </a:buClr>
              <a:buSzPts val="1600"/>
              <a:buFont typeface="Arial"/>
              <a:buNone/>
              <a:defRPr sz="1600">
                <a:solidFill>
                  <a:schemeClr val="lt1"/>
                </a:solidFill>
              </a:defRPr>
            </a:lvl9pPr>
          </a:lstStyle>
          <a:p/>
        </p:txBody>
      </p:sp>
      <p:sp>
        <p:nvSpPr>
          <p:cNvPr id="675" name="Google Shape;675;g2d16fe0273c_4_256"/>
          <p:cNvSpPr txBox="1"/>
          <p:nvPr>
            <p:ph idx="16" type="body"/>
          </p:nvPr>
        </p:nvSpPr>
        <p:spPr>
          <a:xfrm>
            <a:off x="8557830" y="4158180"/>
            <a:ext cx="3191256" cy="205846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300"/>
              </a:spcBef>
              <a:spcAft>
                <a:spcPts val="0"/>
              </a:spcAft>
              <a:buClr>
                <a:schemeClr val="dk1"/>
              </a:buClr>
              <a:buSzPts val="1400"/>
              <a:buChar char="–"/>
              <a:defRPr sz="1400">
                <a:solidFill>
                  <a:schemeClr val="dk1"/>
                </a:solidFill>
              </a:defRPr>
            </a:lvl2pPr>
            <a:lvl3pPr indent="-317500" lvl="2" marL="1371600" algn="l">
              <a:lnSpc>
                <a:spcPct val="100000"/>
              </a:lnSpc>
              <a:spcBef>
                <a:spcPts val="300"/>
              </a:spcBef>
              <a:spcAft>
                <a:spcPts val="0"/>
              </a:spcAft>
              <a:buClr>
                <a:schemeClr val="dk1"/>
              </a:buClr>
              <a:buSzPts val="1400"/>
              <a:buChar char="•"/>
              <a:defRPr sz="1400">
                <a:solidFill>
                  <a:schemeClr val="dk1"/>
                </a:solidFill>
              </a:defRPr>
            </a:lvl3pPr>
            <a:lvl4pPr indent="-317500" lvl="3" marL="1828800" algn="l">
              <a:lnSpc>
                <a:spcPct val="100000"/>
              </a:lnSpc>
              <a:spcBef>
                <a:spcPts val="300"/>
              </a:spcBef>
              <a:spcAft>
                <a:spcPts val="0"/>
              </a:spcAft>
              <a:buClr>
                <a:schemeClr val="dk1"/>
              </a:buClr>
              <a:buSzPts val="1400"/>
              <a:buChar char="–"/>
              <a:defRPr sz="1400">
                <a:solidFill>
                  <a:schemeClr val="dk1"/>
                </a:solidFill>
              </a:defRPr>
            </a:lvl4pPr>
            <a:lvl5pPr indent="-317500" lvl="4" marL="2286000" algn="l">
              <a:lnSpc>
                <a:spcPct val="100000"/>
              </a:lnSpc>
              <a:spcBef>
                <a:spcPts val="300"/>
              </a:spcBef>
              <a:spcAft>
                <a:spcPts val="0"/>
              </a:spcAft>
              <a:buClr>
                <a:schemeClr val="dk1"/>
              </a:buClr>
              <a:buSzPts val="1400"/>
              <a:buChar char="•"/>
              <a:defRPr sz="1400">
                <a:solidFill>
                  <a:schemeClr val="dk1"/>
                </a:solidFill>
              </a:defRPr>
            </a:lvl5pPr>
            <a:lvl6pPr indent="-317500" lvl="5" marL="2743200" algn="l">
              <a:lnSpc>
                <a:spcPct val="100000"/>
              </a:lnSpc>
              <a:spcBef>
                <a:spcPts val="300"/>
              </a:spcBef>
              <a:spcAft>
                <a:spcPts val="0"/>
              </a:spcAft>
              <a:buClr>
                <a:schemeClr val="dk1"/>
              </a:buClr>
              <a:buSzPts val="1400"/>
              <a:buChar char="–"/>
              <a:defRPr sz="1400">
                <a:solidFill>
                  <a:schemeClr val="dk1"/>
                </a:solidFill>
              </a:defRPr>
            </a:lvl6pPr>
            <a:lvl7pPr indent="-317500" lvl="6" marL="3200400" algn="l">
              <a:lnSpc>
                <a:spcPct val="100000"/>
              </a:lnSpc>
              <a:spcBef>
                <a:spcPts val="300"/>
              </a:spcBef>
              <a:spcAft>
                <a:spcPts val="0"/>
              </a:spcAft>
              <a:buClr>
                <a:schemeClr val="dk1"/>
              </a:buClr>
              <a:buSzPts val="1400"/>
              <a:buChar char="•"/>
              <a:defRPr sz="1400">
                <a:solidFill>
                  <a:schemeClr val="dk1"/>
                </a:solidFill>
              </a:defRPr>
            </a:lvl7pPr>
            <a:lvl8pPr indent="-317500" lvl="7" marL="3657600" algn="l">
              <a:lnSpc>
                <a:spcPct val="100000"/>
              </a:lnSpc>
              <a:spcBef>
                <a:spcPts val="300"/>
              </a:spcBef>
              <a:spcAft>
                <a:spcPts val="0"/>
              </a:spcAft>
              <a:buClr>
                <a:schemeClr val="dk1"/>
              </a:buClr>
              <a:buSzPts val="1400"/>
              <a:buChar char="–"/>
              <a:defRPr sz="1400">
                <a:solidFill>
                  <a:schemeClr val="dk1"/>
                </a:solidFill>
              </a:defRPr>
            </a:lvl8pPr>
            <a:lvl9pPr indent="-317500" lvl="8" marL="4114800" algn="l">
              <a:lnSpc>
                <a:spcPct val="100000"/>
              </a:lnSpc>
              <a:spcBef>
                <a:spcPts val="300"/>
              </a:spcBef>
              <a:spcAft>
                <a:spcPts val="300"/>
              </a:spcAft>
              <a:buClr>
                <a:schemeClr val="dk1"/>
              </a:buClr>
              <a:buSzPts val="1400"/>
              <a:buChar char="•"/>
              <a:defRPr sz="1400">
                <a:solidFill>
                  <a:schemeClr val="dk1"/>
                </a:solidFill>
              </a:defRPr>
            </a:lvl9pPr>
          </a:lstStyle>
          <a:p/>
        </p:txBody>
      </p:sp>
      <p:sp>
        <p:nvSpPr>
          <p:cNvPr id="676" name="Google Shape;676;g2d16fe0273c_4_256"/>
          <p:cNvSpPr txBox="1"/>
          <p:nvPr>
            <p:ph idx="17"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77" name="Google Shape;677;g2d16fe0273c_4_256"/>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Logos">
    <p:spTree>
      <p:nvGrpSpPr>
        <p:cNvPr id="678" name="Shape 678"/>
        <p:cNvGrpSpPr/>
        <p:nvPr/>
      </p:nvGrpSpPr>
      <p:grpSpPr>
        <a:xfrm>
          <a:off x="0" y="0"/>
          <a:ext cx="0" cy="0"/>
          <a:chOff x="0" y="0"/>
          <a:chExt cx="0" cy="0"/>
        </a:xfrm>
      </p:grpSpPr>
      <p:sp>
        <p:nvSpPr>
          <p:cNvPr id="679" name="Google Shape;679;g2d16fe0273c_4_277"/>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680" name="Google Shape;680;g2d16fe0273c_4_277"/>
          <p:cNvSpPr txBox="1"/>
          <p:nvPr>
            <p:ph idx="2" type="body"/>
          </p:nvPr>
        </p:nvSpPr>
        <p:spPr>
          <a:xfrm>
            <a:off x="442912" y="1733550"/>
            <a:ext cx="11306173" cy="5053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Font typeface="Arial"/>
              <a:buNone/>
              <a:defRPr/>
            </a:lvl1pPr>
            <a:lvl2pPr indent="-228600" lvl="1" marL="914400" algn="l">
              <a:lnSpc>
                <a:spcPct val="100000"/>
              </a:lnSpc>
              <a:spcBef>
                <a:spcPts val="0"/>
              </a:spcBef>
              <a:spcAft>
                <a:spcPts val="0"/>
              </a:spcAft>
              <a:buClr>
                <a:schemeClr val="dk1"/>
              </a:buClr>
              <a:buSzPts val="1600"/>
              <a:buFont typeface="Arial"/>
              <a:buNone/>
              <a:defRPr/>
            </a:lvl2pPr>
            <a:lvl3pPr indent="-228600" lvl="2" marL="1371600" algn="l">
              <a:lnSpc>
                <a:spcPct val="100000"/>
              </a:lnSpc>
              <a:spcBef>
                <a:spcPts val="0"/>
              </a:spcBef>
              <a:spcAft>
                <a:spcPts val="0"/>
              </a:spcAft>
              <a:buClr>
                <a:schemeClr val="dk1"/>
              </a:buClr>
              <a:buSzPts val="1600"/>
              <a:buFont typeface="Arial"/>
              <a:buNone/>
              <a:defRPr/>
            </a:lvl3pPr>
            <a:lvl4pPr indent="-228600" lvl="3" marL="1828800" algn="l">
              <a:lnSpc>
                <a:spcPct val="100000"/>
              </a:lnSpc>
              <a:spcBef>
                <a:spcPts val="0"/>
              </a:spcBef>
              <a:spcAft>
                <a:spcPts val="0"/>
              </a:spcAft>
              <a:buClr>
                <a:schemeClr val="dk1"/>
              </a:buClr>
              <a:buSzPts val="1600"/>
              <a:buFont typeface="Arial"/>
              <a:buNone/>
              <a:defRPr/>
            </a:lvl4pPr>
            <a:lvl5pPr indent="-228600" lvl="4" marL="2286000" algn="l">
              <a:lnSpc>
                <a:spcPct val="100000"/>
              </a:lnSpc>
              <a:spcBef>
                <a:spcPts val="0"/>
              </a:spcBef>
              <a:spcAft>
                <a:spcPts val="0"/>
              </a:spcAft>
              <a:buClr>
                <a:schemeClr val="dk1"/>
              </a:buClr>
              <a:buSzPts val="1600"/>
              <a:buFont typeface="Arial"/>
              <a:buNone/>
              <a:defRPr/>
            </a:lvl5pPr>
            <a:lvl6pPr indent="-228600" lvl="5" marL="2743200" algn="l">
              <a:lnSpc>
                <a:spcPct val="100000"/>
              </a:lnSpc>
              <a:spcBef>
                <a:spcPts val="0"/>
              </a:spcBef>
              <a:spcAft>
                <a:spcPts val="0"/>
              </a:spcAft>
              <a:buClr>
                <a:schemeClr val="dk1"/>
              </a:buClr>
              <a:buSzPts val="1600"/>
              <a:buFont typeface="Arial"/>
              <a:buNone/>
              <a:defRPr/>
            </a:lvl6pPr>
            <a:lvl7pPr indent="-228600" lvl="6" marL="3200400" algn="l">
              <a:lnSpc>
                <a:spcPct val="100000"/>
              </a:lnSpc>
              <a:spcBef>
                <a:spcPts val="0"/>
              </a:spcBef>
              <a:spcAft>
                <a:spcPts val="0"/>
              </a:spcAft>
              <a:buClr>
                <a:schemeClr val="dk1"/>
              </a:buClr>
              <a:buSzPts val="1600"/>
              <a:buFont typeface="Arial"/>
              <a:buNone/>
              <a:defRPr/>
            </a:lvl7pPr>
            <a:lvl8pPr indent="-228600" lvl="7" marL="3657600" algn="l">
              <a:lnSpc>
                <a:spcPct val="100000"/>
              </a:lnSpc>
              <a:spcBef>
                <a:spcPts val="0"/>
              </a:spcBef>
              <a:spcAft>
                <a:spcPts val="0"/>
              </a:spcAft>
              <a:buClr>
                <a:schemeClr val="dk1"/>
              </a:buClr>
              <a:buSzPts val="1600"/>
              <a:buFont typeface="Arial"/>
              <a:buNone/>
              <a:defRPr/>
            </a:lvl8pPr>
            <a:lvl9pPr indent="-228600" lvl="8" marL="4114800" algn="l">
              <a:lnSpc>
                <a:spcPct val="100000"/>
              </a:lnSpc>
              <a:spcBef>
                <a:spcPts val="0"/>
              </a:spcBef>
              <a:spcAft>
                <a:spcPts val="0"/>
              </a:spcAft>
              <a:buClr>
                <a:schemeClr val="dk1"/>
              </a:buClr>
              <a:buSzPts val="1600"/>
              <a:buFont typeface="Arial"/>
              <a:buNone/>
              <a:defRPr/>
            </a:lvl9pPr>
          </a:lstStyle>
          <a:p/>
        </p:txBody>
      </p:sp>
      <p:sp>
        <p:nvSpPr>
          <p:cNvPr id="681" name="Google Shape;681;g2d16fe0273c_4_277"/>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82" name="Google Shape;682;g2d16fe0273c_4_27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83" name="Google Shape;683;g2d16fe0273c_4_277"/>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White">
    <p:spTree>
      <p:nvGrpSpPr>
        <p:cNvPr id="684" name="Shape 684"/>
        <p:cNvGrpSpPr/>
        <p:nvPr/>
      </p:nvGrpSpPr>
      <p:grpSpPr>
        <a:xfrm>
          <a:off x="0" y="0"/>
          <a:ext cx="0" cy="0"/>
          <a:chOff x="0" y="0"/>
          <a:chExt cx="0" cy="0"/>
        </a:xfrm>
      </p:grpSpPr>
      <p:sp>
        <p:nvSpPr>
          <p:cNvPr id="685" name="Google Shape;685;g2d16fe0273c_4_283"/>
          <p:cNvSpPr/>
          <p:nvPr/>
        </p:nvSpPr>
        <p:spPr>
          <a:xfrm>
            <a:off x="6096000" y="0"/>
            <a:ext cx="6096000"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686" name="Google Shape;686;g2d16fe0273c_4_283"/>
          <p:cNvSpPr/>
          <p:nvPr/>
        </p:nvSpPr>
        <p:spPr>
          <a:xfrm>
            <a:off x="442913" y="377825"/>
            <a:ext cx="572385" cy="457200"/>
          </a:xfrm>
          <a:custGeom>
            <a:rect b="b" l="l" r="r" t="t"/>
            <a:pathLst>
              <a:path extrusionOk="0" h="418" w="515">
                <a:moveTo>
                  <a:pt x="515" y="46"/>
                </a:moveTo>
                <a:lnTo>
                  <a:pt x="515" y="46"/>
                </a:lnTo>
                <a:cubicBezTo>
                  <a:pt x="491" y="60"/>
                  <a:pt x="471" y="72"/>
                  <a:pt x="456" y="82"/>
                </a:cubicBezTo>
                <a:cubicBezTo>
                  <a:pt x="441" y="92"/>
                  <a:pt x="426" y="105"/>
                  <a:pt x="411" y="121"/>
                </a:cubicBezTo>
                <a:cubicBezTo>
                  <a:pt x="396" y="137"/>
                  <a:pt x="384" y="154"/>
                  <a:pt x="377" y="170"/>
                </a:cubicBezTo>
                <a:cubicBezTo>
                  <a:pt x="369" y="187"/>
                  <a:pt x="364" y="209"/>
                  <a:pt x="361" y="236"/>
                </a:cubicBezTo>
                <a:lnTo>
                  <a:pt x="398" y="236"/>
                </a:lnTo>
                <a:cubicBezTo>
                  <a:pt x="430" y="236"/>
                  <a:pt x="455" y="243"/>
                  <a:pt x="474" y="259"/>
                </a:cubicBezTo>
                <a:cubicBezTo>
                  <a:pt x="492" y="275"/>
                  <a:pt x="501" y="298"/>
                  <a:pt x="501" y="328"/>
                </a:cubicBezTo>
                <a:cubicBezTo>
                  <a:pt x="501" y="350"/>
                  <a:pt x="493" y="370"/>
                  <a:pt x="477" y="389"/>
                </a:cubicBezTo>
                <a:cubicBezTo>
                  <a:pt x="460" y="408"/>
                  <a:pt x="438" y="418"/>
                  <a:pt x="410" y="418"/>
                </a:cubicBezTo>
                <a:cubicBezTo>
                  <a:pt x="365" y="418"/>
                  <a:pt x="334" y="403"/>
                  <a:pt x="315" y="374"/>
                </a:cubicBezTo>
                <a:cubicBezTo>
                  <a:pt x="295" y="345"/>
                  <a:pt x="286" y="306"/>
                  <a:pt x="286" y="259"/>
                </a:cubicBezTo>
                <a:cubicBezTo>
                  <a:pt x="286" y="226"/>
                  <a:pt x="293" y="195"/>
                  <a:pt x="308" y="168"/>
                </a:cubicBezTo>
                <a:cubicBezTo>
                  <a:pt x="322" y="140"/>
                  <a:pt x="340" y="115"/>
                  <a:pt x="360" y="94"/>
                </a:cubicBezTo>
                <a:cubicBezTo>
                  <a:pt x="381" y="72"/>
                  <a:pt x="404" y="53"/>
                  <a:pt x="428" y="37"/>
                </a:cubicBezTo>
                <a:cubicBezTo>
                  <a:pt x="451" y="22"/>
                  <a:pt x="471" y="9"/>
                  <a:pt x="487" y="0"/>
                </a:cubicBezTo>
                <a:lnTo>
                  <a:pt x="515" y="46"/>
                </a:lnTo>
                <a:close/>
                <a:moveTo>
                  <a:pt x="229" y="46"/>
                </a:moveTo>
                <a:lnTo>
                  <a:pt x="229" y="46"/>
                </a:lnTo>
                <a:cubicBezTo>
                  <a:pt x="204" y="60"/>
                  <a:pt x="185" y="72"/>
                  <a:pt x="170" y="82"/>
                </a:cubicBezTo>
                <a:cubicBezTo>
                  <a:pt x="155" y="92"/>
                  <a:pt x="140" y="105"/>
                  <a:pt x="124" y="121"/>
                </a:cubicBezTo>
                <a:cubicBezTo>
                  <a:pt x="110" y="137"/>
                  <a:pt x="99" y="153"/>
                  <a:pt x="91" y="170"/>
                </a:cubicBezTo>
                <a:cubicBezTo>
                  <a:pt x="83" y="187"/>
                  <a:pt x="78" y="209"/>
                  <a:pt x="75" y="236"/>
                </a:cubicBezTo>
                <a:lnTo>
                  <a:pt x="112" y="236"/>
                </a:lnTo>
                <a:cubicBezTo>
                  <a:pt x="144" y="236"/>
                  <a:pt x="169" y="243"/>
                  <a:pt x="187" y="259"/>
                </a:cubicBezTo>
                <a:cubicBezTo>
                  <a:pt x="206" y="275"/>
                  <a:pt x="215" y="298"/>
                  <a:pt x="215" y="328"/>
                </a:cubicBezTo>
                <a:cubicBezTo>
                  <a:pt x="215" y="350"/>
                  <a:pt x="207" y="370"/>
                  <a:pt x="190" y="389"/>
                </a:cubicBezTo>
                <a:cubicBezTo>
                  <a:pt x="174" y="408"/>
                  <a:pt x="152" y="418"/>
                  <a:pt x="123" y="418"/>
                </a:cubicBezTo>
                <a:cubicBezTo>
                  <a:pt x="79" y="418"/>
                  <a:pt x="47" y="403"/>
                  <a:pt x="28" y="374"/>
                </a:cubicBezTo>
                <a:cubicBezTo>
                  <a:pt x="9" y="345"/>
                  <a:pt x="0" y="306"/>
                  <a:pt x="0" y="259"/>
                </a:cubicBezTo>
                <a:cubicBezTo>
                  <a:pt x="0" y="226"/>
                  <a:pt x="7" y="195"/>
                  <a:pt x="21" y="168"/>
                </a:cubicBezTo>
                <a:cubicBezTo>
                  <a:pt x="36" y="140"/>
                  <a:pt x="53" y="115"/>
                  <a:pt x="74" y="94"/>
                </a:cubicBezTo>
                <a:cubicBezTo>
                  <a:pt x="95" y="72"/>
                  <a:pt x="117" y="53"/>
                  <a:pt x="141" y="37"/>
                </a:cubicBezTo>
                <a:cubicBezTo>
                  <a:pt x="165" y="22"/>
                  <a:pt x="185" y="9"/>
                  <a:pt x="201" y="0"/>
                </a:cubicBezTo>
                <a:lnTo>
                  <a:pt x="229" y="46"/>
                </a:lnTo>
                <a:close/>
              </a:path>
            </a:pathLst>
          </a:custGeom>
          <a:solidFill>
            <a:srgbClr val="7D7D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7" name="Google Shape;687;g2d16fe0273c_4_283"/>
          <p:cNvSpPr txBox="1"/>
          <p:nvPr>
            <p:ph type="title"/>
          </p:nvPr>
        </p:nvSpPr>
        <p:spPr>
          <a:xfrm>
            <a:off x="442913" y="1143000"/>
            <a:ext cx="5473700" cy="3886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7D7D7D"/>
              </a:buClr>
              <a:buSzPts val="3600"/>
              <a:buFont typeface="Georgia"/>
              <a:buNone/>
              <a:defRPr sz="3600">
                <a:solidFill>
                  <a:srgbClr val="7D7D7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8" name="Google Shape;688;g2d16fe0273c_4_283"/>
          <p:cNvSpPr/>
          <p:nvPr/>
        </p:nvSpPr>
        <p:spPr>
          <a:xfrm>
            <a:off x="442912" y="5212080"/>
            <a:ext cx="5473701"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89" name="Google Shape;689;g2d16fe0273c_4_283"/>
          <p:cNvSpPr txBox="1"/>
          <p:nvPr>
            <p:ph idx="1" type="subTitle"/>
          </p:nvPr>
        </p:nvSpPr>
        <p:spPr>
          <a:xfrm>
            <a:off x="442913" y="5486400"/>
            <a:ext cx="5473700" cy="7302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400"/>
              <a:buNone/>
              <a:defRPr b="1" sz="14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690" name="Google Shape;690;g2d16fe0273c_4_283"/>
          <p:cNvSpPr txBox="1"/>
          <p:nvPr>
            <p:ph idx="2" type="body"/>
          </p:nvPr>
        </p:nvSpPr>
        <p:spPr>
          <a:xfrm>
            <a:off x="2432304" y="6355077"/>
            <a:ext cx="3484309"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691" name="Google Shape;691;g2d16fe0273c_4_283"/>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ack" showMasterSp="0">
  <p:cSld name="Quote - Black">
    <p:bg>
      <p:bgPr>
        <a:solidFill>
          <a:srgbClr val="000000"/>
        </a:solidFill>
      </p:bgPr>
    </p:bg>
    <p:spTree>
      <p:nvGrpSpPr>
        <p:cNvPr id="692" name="Shape 692"/>
        <p:cNvGrpSpPr/>
        <p:nvPr/>
      </p:nvGrpSpPr>
      <p:grpSpPr>
        <a:xfrm>
          <a:off x="0" y="0"/>
          <a:ext cx="0" cy="0"/>
          <a:chOff x="0" y="0"/>
          <a:chExt cx="0" cy="0"/>
        </a:xfrm>
      </p:grpSpPr>
      <p:sp>
        <p:nvSpPr>
          <p:cNvPr id="693" name="Google Shape;693;g2d16fe0273c_4_291"/>
          <p:cNvSpPr/>
          <p:nvPr/>
        </p:nvSpPr>
        <p:spPr>
          <a:xfrm>
            <a:off x="6096000" y="0"/>
            <a:ext cx="6096000"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694" name="Google Shape;694;g2d16fe0273c_4_291"/>
          <p:cNvSpPr/>
          <p:nvPr/>
        </p:nvSpPr>
        <p:spPr>
          <a:xfrm>
            <a:off x="442913" y="377825"/>
            <a:ext cx="572385" cy="457200"/>
          </a:xfrm>
          <a:custGeom>
            <a:rect b="b" l="l" r="r" t="t"/>
            <a:pathLst>
              <a:path extrusionOk="0" h="418" w="515">
                <a:moveTo>
                  <a:pt x="515" y="46"/>
                </a:moveTo>
                <a:lnTo>
                  <a:pt x="515" y="46"/>
                </a:lnTo>
                <a:cubicBezTo>
                  <a:pt x="491" y="60"/>
                  <a:pt x="471" y="72"/>
                  <a:pt x="456" y="82"/>
                </a:cubicBezTo>
                <a:cubicBezTo>
                  <a:pt x="441" y="92"/>
                  <a:pt x="426" y="105"/>
                  <a:pt x="411" y="121"/>
                </a:cubicBezTo>
                <a:cubicBezTo>
                  <a:pt x="396" y="137"/>
                  <a:pt x="384" y="154"/>
                  <a:pt x="377" y="170"/>
                </a:cubicBezTo>
                <a:cubicBezTo>
                  <a:pt x="369" y="187"/>
                  <a:pt x="364" y="209"/>
                  <a:pt x="361" y="236"/>
                </a:cubicBezTo>
                <a:lnTo>
                  <a:pt x="398" y="236"/>
                </a:lnTo>
                <a:cubicBezTo>
                  <a:pt x="430" y="236"/>
                  <a:pt x="455" y="243"/>
                  <a:pt x="474" y="259"/>
                </a:cubicBezTo>
                <a:cubicBezTo>
                  <a:pt x="492" y="275"/>
                  <a:pt x="501" y="298"/>
                  <a:pt x="501" y="328"/>
                </a:cubicBezTo>
                <a:cubicBezTo>
                  <a:pt x="501" y="350"/>
                  <a:pt x="493" y="370"/>
                  <a:pt x="477" y="389"/>
                </a:cubicBezTo>
                <a:cubicBezTo>
                  <a:pt x="460" y="408"/>
                  <a:pt x="438" y="418"/>
                  <a:pt x="410" y="418"/>
                </a:cubicBezTo>
                <a:cubicBezTo>
                  <a:pt x="365" y="418"/>
                  <a:pt x="334" y="403"/>
                  <a:pt x="315" y="374"/>
                </a:cubicBezTo>
                <a:cubicBezTo>
                  <a:pt x="295" y="345"/>
                  <a:pt x="286" y="306"/>
                  <a:pt x="286" y="259"/>
                </a:cubicBezTo>
                <a:cubicBezTo>
                  <a:pt x="286" y="226"/>
                  <a:pt x="293" y="195"/>
                  <a:pt x="308" y="168"/>
                </a:cubicBezTo>
                <a:cubicBezTo>
                  <a:pt x="322" y="140"/>
                  <a:pt x="340" y="115"/>
                  <a:pt x="360" y="94"/>
                </a:cubicBezTo>
                <a:cubicBezTo>
                  <a:pt x="381" y="72"/>
                  <a:pt x="404" y="53"/>
                  <a:pt x="428" y="37"/>
                </a:cubicBezTo>
                <a:cubicBezTo>
                  <a:pt x="451" y="22"/>
                  <a:pt x="471" y="9"/>
                  <a:pt x="487" y="0"/>
                </a:cubicBezTo>
                <a:lnTo>
                  <a:pt x="515" y="46"/>
                </a:lnTo>
                <a:close/>
                <a:moveTo>
                  <a:pt x="229" y="46"/>
                </a:moveTo>
                <a:lnTo>
                  <a:pt x="229" y="46"/>
                </a:lnTo>
                <a:cubicBezTo>
                  <a:pt x="204" y="60"/>
                  <a:pt x="185" y="72"/>
                  <a:pt x="170" y="82"/>
                </a:cubicBezTo>
                <a:cubicBezTo>
                  <a:pt x="155" y="92"/>
                  <a:pt x="140" y="105"/>
                  <a:pt x="124" y="121"/>
                </a:cubicBezTo>
                <a:cubicBezTo>
                  <a:pt x="110" y="137"/>
                  <a:pt x="99" y="153"/>
                  <a:pt x="91" y="170"/>
                </a:cubicBezTo>
                <a:cubicBezTo>
                  <a:pt x="83" y="187"/>
                  <a:pt x="78" y="209"/>
                  <a:pt x="75" y="236"/>
                </a:cubicBezTo>
                <a:lnTo>
                  <a:pt x="112" y="236"/>
                </a:lnTo>
                <a:cubicBezTo>
                  <a:pt x="144" y="236"/>
                  <a:pt x="169" y="243"/>
                  <a:pt x="187" y="259"/>
                </a:cubicBezTo>
                <a:cubicBezTo>
                  <a:pt x="206" y="275"/>
                  <a:pt x="215" y="298"/>
                  <a:pt x="215" y="328"/>
                </a:cubicBezTo>
                <a:cubicBezTo>
                  <a:pt x="215" y="350"/>
                  <a:pt x="207" y="370"/>
                  <a:pt x="190" y="389"/>
                </a:cubicBezTo>
                <a:cubicBezTo>
                  <a:pt x="174" y="408"/>
                  <a:pt x="152" y="418"/>
                  <a:pt x="123" y="418"/>
                </a:cubicBezTo>
                <a:cubicBezTo>
                  <a:pt x="79" y="418"/>
                  <a:pt x="47" y="403"/>
                  <a:pt x="28" y="374"/>
                </a:cubicBezTo>
                <a:cubicBezTo>
                  <a:pt x="9" y="345"/>
                  <a:pt x="0" y="306"/>
                  <a:pt x="0" y="259"/>
                </a:cubicBezTo>
                <a:cubicBezTo>
                  <a:pt x="0" y="226"/>
                  <a:pt x="7" y="195"/>
                  <a:pt x="21" y="168"/>
                </a:cubicBezTo>
                <a:cubicBezTo>
                  <a:pt x="36" y="140"/>
                  <a:pt x="53" y="115"/>
                  <a:pt x="74" y="94"/>
                </a:cubicBezTo>
                <a:cubicBezTo>
                  <a:pt x="95" y="72"/>
                  <a:pt x="117" y="53"/>
                  <a:pt x="141" y="37"/>
                </a:cubicBezTo>
                <a:cubicBezTo>
                  <a:pt x="165" y="22"/>
                  <a:pt x="185" y="9"/>
                  <a:pt x="201" y="0"/>
                </a:cubicBezTo>
                <a:lnTo>
                  <a:pt x="229" y="4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5" name="Google Shape;695;g2d16fe0273c_4_291"/>
          <p:cNvSpPr txBox="1"/>
          <p:nvPr>
            <p:ph type="title"/>
          </p:nvPr>
        </p:nvSpPr>
        <p:spPr>
          <a:xfrm>
            <a:off x="442913" y="1143000"/>
            <a:ext cx="5473700" cy="3886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Georgia"/>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g2d16fe0273c_4_291"/>
          <p:cNvSpPr/>
          <p:nvPr/>
        </p:nvSpPr>
        <p:spPr>
          <a:xfrm>
            <a:off x="442912" y="5212080"/>
            <a:ext cx="5473701"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97" name="Google Shape;697;g2d16fe0273c_4_291"/>
          <p:cNvSpPr txBox="1"/>
          <p:nvPr>
            <p:ph idx="1" type="subTitle"/>
          </p:nvPr>
        </p:nvSpPr>
        <p:spPr>
          <a:xfrm>
            <a:off x="442913" y="5486400"/>
            <a:ext cx="5473700" cy="7302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400"/>
              <a:buNone/>
              <a:defRPr b="1" sz="1400">
                <a:solidFill>
                  <a:schemeClr val="lt1"/>
                </a:solidFill>
              </a:defRPr>
            </a:lvl1pPr>
            <a:lvl2pPr lvl="1" algn="l">
              <a:lnSpc>
                <a:spcPct val="100000"/>
              </a:lnSpc>
              <a:spcBef>
                <a:spcPts val="0"/>
              </a:spcBef>
              <a:spcAft>
                <a:spcPts val="0"/>
              </a:spcAft>
              <a:buClr>
                <a:schemeClr val="lt1"/>
              </a:buClr>
              <a:buSzPts val="1400"/>
              <a:buNone/>
              <a:defRPr sz="1400">
                <a:solidFill>
                  <a:schemeClr val="lt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698" name="Google Shape;698;g2d16fe0273c_4_291"/>
          <p:cNvSpPr txBox="1"/>
          <p:nvPr>
            <p:ph idx="2" type="body"/>
          </p:nvPr>
        </p:nvSpPr>
        <p:spPr>
          <a:xfrm>
            <a:off x="2432304" y="6355077"/>
            <a:ext cx="3484309"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699" name="Google Shape;699;g2d16fe0273c_4_29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0" name="Google Shape;700;g2d16fe0273c_4_291"/>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itle and Text - White">
  <p:cSld name="Image, Title and Text - White">
    <p:spTree>
      <p:nvGrpSpPr>
        <p:cNvPr id="701" name="Shape 701"/>
        <p:cNvGrpSpPr/>
        <p:nvPr/>
      </p:nvGrpSpPr>
      <p:grpSpPr>
        <a:xfrm>
          <a:off x="0" y="0"/>
          <a:ext cx="0" cy="0"/>
          <a:chOff x="0" y="0"/>
          <a:chExt cx="0" cy="0"/>
        </a:xfrm>
      </p:grpSpPr>
      <p:sp>
        <p:nvSpPr>
          <p:cNvPr id="702" name="Google Shape;702;g2d16fe0273c_4_300"/>
          <p:cNvSpPr/>
          <p:nvPr/>
        </p:nvSpPr>
        <p:spPr>
          <a:xfrm>
            <a:off x="-1" y="0"/>
            <a:ext cx="12191998" cy="402336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03" name="Google Shape;703;g2d16fe0273c_4_300"/>
          <p:cNvSpPr/>
          <p:nvPr/>
        </p:nvSpPr>
        <p:spPr>
          <a:xfrm>
            <a:off x="-1" y="4023360"/>
            <a:ext cx="12191999"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04" name="Google Shape;704;g2d16fe0273c_4_300"/>
          <p:cNvSpPr txBox="1"/>
          <p:nvPr>
            <p:ph type="title"/>
          </p:nvPr>
        </p:nvSpPr>
        <p:spPr>
          <a:xfrm>
            <a:off x="442914" y="4391607"/>
            <a:ext cx="5473700" cy="182689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g2d16fe0273c_4_300"/>
          <p:cNvSpPr txBox="1"/>
          <p:nvPr>
            <p:ph idx="1" type="body"/>
          </p:nvPr>
        </p:nvSpPr>
        <p:spPr>
          <a:xfrm>
            <a:off x="6275388" y="4391024"/>
            <a:ext cx="5473698" cy="1826895"/>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sz="1400"/>
            </a:lvl1pPr>
            <a:lvl2pPr indent="-317500" lvl="1" marL="914400" algn="l">
              <a:lnSpc>
                <a:spcPct val="100000"/>
              </a:lnSpc>
              <a:spcBef>
                <a:spcPts val="600"/>
              </a:spcBef>
              <a:spcAft>
                <a:spcPts val="0"/>
              </a:spcAft>
              <a:buClr>
                <a:schemeClr val="dk1"/>
              </a:buClr>
              <a:buSzPts val="1400"/>
              <a:buChar char="–"/>
              <a:defRPr sz="1400"/>
            </a:lvl2pPr>
            <a:lvl3pPr indent="-317500" lvl="2" marL="1371600" algn="l">
              <a:lnSpc>
                <a:spcPct val="100000"/>
              </a:lnSpc>
              <a:spcBef>
                <a:spcPts val="600"/>
              </a:spcBef>
              <a:spcAft>
                <a:spcPts val="0"/>
              </a:spcAft>
              <a:buClr>
                <a:schemeClr val="dk1"/>
              </a:buClr>
              <a:buSzPts val="1400"/>
              <a:buChar char="•"/>
              <a:defRPr sz="1400"/>
            </a:lvl3pPr>
            <a:lvl4pPr indent="-317500" lvl="3" marL="1828800" algn="l">
              <a:lnSpc>
                <a:spcPct val="100000"/>
              </a:lnSpc>
              <a:spcBef>
                <a:spcPts val="600"/>
              </a:spcBef>
              <a:spcAft>
                <a:spcPts val="0"/>
              </a:spcAft>
              <a:buClr>
                <a:schemeClr val="dk1"/>
              </a:buClr>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17500" lvl="5" marL="2743200" algn="l">
              <a:lnSpc>
                <a:spcPct val="100000"/>
              </a:lnSpc>
              <a:spcBef>
                <a:spcPts val="600"/>
              </a:spcBef>
              <a:spcAft>
                <a:spcPts val="0"/>
              </a:spcAft>
              <a:buClr>
                <a:schemeClr val="dk1"/>
              </a:buClr>
              <a:buSzPts val="1400"/>
              <a:buChar char="–"/>
              <a:defRPr sz="1400"/>
            </a:lvl6pPr>
            <a:lvl7pPr indent="-317500" lvl="6" marL="3200400" algn="l">
              <a:lnSpc>
                <a:spcPct val="100000"/>
              </a:lnSpc>
              <a:spcBef>
                <a:spcPts val="600"/>
              </a:spcBef>
              <a:spcAft>
                <a:spcPts val="0"/>
              </a:spcAft>
              <a:buClr>
                <a:schemeClr val="dk1"/>
              </a:buClr>
              <a:buSzPts val="1400"/>
              <a:buChar char="•"/>
              <a:defRPr sz="1400"/>
            </a:lvl7pPr>
            <a:lvl8pPr indent="-317500" lvl="7" marL="3657600" algn="l">
              <a:lnSpc>
                <a:spcPct val="100000"/>
              </a:lnSpc>
              <a:spcBef>
                <a:spcPts val="600"/>
              </a:spcBef>
              <a:spcAft>
                <a:spcPts val="0"/>
              </a:spcAft>
              <a:buClr>
                <a:schemeClr val="dk1"/>
              </a:buClr>
              <a:buSzPts val="1400"/>
              <a:buChar char="–"/>
              <a:defRPr sz="1400"/>
            </a:lvl8pPr>
            <a:lvl9pPr indent="-317500" lvl="8" marL="4114800" algn="l">
              <a:lnSpc>
                <a:spcPct val="100000"/>
              </a:lnSpc>
              <a:spcBef>
                <a:spcPts val="600"/>
              </a:spcBef>
              <a:spcAft>
                <a:spcPts val="600"/>
              </a:spcAft>
              <a:buClr>
                <a:schemeClr val="dk1"/>
              </a:buClr>
              <a:buSzPts val="1400"/>
              <a:buChar char="•"/>
              <a:defRPr sz="1400"/>
            </a:lvl9pPr>
          </a:lstStyle>
          <a:p/>
        </p:txBody>
      </p:sp>
      <p:sp>
        <p:nvSpPr>
          <p:cNvPr id="706" name="Google Shape;706;g2d16fe0273c_4_300"/>
          <p:cNvSpPr txBox="1"/>
          <p:nvPr>
            <p:ph idx="2"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07" name="Google Shape;707;g2d16fe0273c_4_300"/>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g2d16fe0273c_4_300"/>
          <p:cNvSpPr/>
          <p:nvPr/>
        </p:nvSpPr>
        <p:spPr>
          <a:xfrm>
            <a:off x="0" y="0"/>
            <a:ext cx="12191998" cy="402336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itle and Text - Black" showMasterSp="0">
  <p:cSld name="Image, Title and Text - Black">
    <p:bg>
      <p:bgPr>
        <a:solidFill>
          <a:srgbClr val="000000"/>
        </a:solidFill>
      </p:bgPr>
    </p:bg>
    <p:spTree>
      <p:nvGrpSpPr>
        <p:cNvPr id="709" name="Shape 709"/>
        <p:cNvGrpSpPr/>
        <p:nvPr/>
      </p:nvGrpSpPr>
      <p:grpSpPr>
        <a:xfrm>
          <a:off x="0" y="0"/>
          <a:ext cx="0" cy="0"/>
          <a:chOff x="0" y="0"/>
          <a:chExt cx="0" cy="0"/>
        </a:xfrm>
      </p:grpSpPr>
      <p:sp>
        <p:nvSpPr>
          <p:cNvPr id="710" name="Google Shape;710;g2d16fe0273c_4_308"/>
          <p:cNvSpPr/>
          <p:nvPr/>
        </p:nvSpPr>
        <p:spPr>
          <a:xfrm>
            <a:off x="0" y="0"/>
            <a:ext cx="12191998" cy="402336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11" name="Google Shape;711;g2d16fe0273c_4_308"/>
          <p:cNvSpPr/>
          <p:nvPr/>
        </p:nvSpPr>
        <p:spPr>
          <a:xfrm>
            <a:off x="-1" y="4023360"/>
            <a:ext cx="12191999"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12" name="Google Shape;712;g2d16fe0273c_4_308"/>
          <p:cNvSpPr txBox="1"/>
          <p:nvPr>
            <p:ph type="title"/>
          </p:nvPr>
        </p:nvSpPr>
        <p:spPr>
          <a:xfrm>
            <a:off x="442914" y="4391607"/>
            <a:ext cx="5473700" cy="182689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g2d16fe0273c_4_308"/>
          <p:cNvSpPr txBox="1"/>
          <p:nvPr>
            <p:ph idx="1" type="body"/>
          </p:nvPr>
        </p:nvSpPr>
        <p:spPr>
          <a:xfrm>
            <a:off x="6275388" y="4391024"/>
            <a:ext cx="5473698" cy="1826895"/>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600"/>
              </a:spcBef>
              <a:spcAft>
                <a:spcPts val="0"/>
              </a:spcAft>
              <a:buClr>
                <a:schemeClr val="lt1"/>
              </a:buClr>
              <a:buSzPts val="1400"/>
              <a:buChar char="–"/>
              <a:defRPr sz="1400">
                <a:solidFill>
                  <a:schemeClr val="lt1"/>
                </a:solidFill>
              </a:defRPr>
            </a:lvl2pPr>
            <a:lvl3pPr indent="-317500" lvl="2" marL="1371600" algn="l">
              <a:lnSpc>
                <a:spcPct val="100000"/>
              </a:lnSpc>
              <a:spcBef>
                <a:spcPts val="600"/>
              </a:spcBef>
              <a:spcAft>
                <a:spcPts val="0"/>
              </a:spcAft>
              <a:buClr>
                <a:schemeClr val="lt1"/>
              </a:buClr>
              <a:buSzPts val="1400"/>
              <a:buChar char="•"/>
              <a:defRPr sz="1400">
                <a:solidFill>
                  <a:schemeClr val="lt1"/>
                </a:solidFill>
              </a:defRPr>
            </a:lvl3pPr>
            <a:lvl4pPr indent="-317500" lvl="3" marL="1828800" algn="l">
              <a:lnSpc>
                <a:spcPct val="100000"/>
              </a:lnSpc>
              <a:spcBef>
                <a:spcPts val="600"/>
              </a:spcBef>
              <a:spcAft>
                <a:spcPts val="0"/>
              </a:spcAft>
              <a:buClr>
                <a:schemeClr val="lt1"/>
              </a:buClr>
              <a:buSzPts val="1400"/>
              <a:buChar char="–"/>
              <a:defRPr sz="1400">
                <a:solidFill>
                  <a:schemeClr val="lt1"/>
                </a:solidFill>
              </a:defRPr>
            </a:lvl4pPr>
            <a:lvl5pPr indent="-317500" lvl="4" marL="2286000" algn="l">
              <a:lnSpc>
                <a:spcPct val="100000"/>
              </a:lnSpc>
              <a:spcBef>
                <a:spcPts val="600"/>
              </a:spcBef>
              <a:spcAft>
                <a:spcPts val="0"/>
              </a:spcAft>
              <a:buClr>
                <a:schemeClr val="lt1"/>
              </a:buClr>
              <a:buSzPts val="1400"/>
              <a:buChar char="•"/>
              <a:defRPr sz="1400">
                <a:solidFill>
                  <a:schemeClr val="lt1"/>
                </a:solidFill>
              </a:defRPr>
            </a:lvl5pPr>
            <a:lvl6pPr indent="-317500" lvl="5" marL="2743200" algn="l">
              <a:lnSpc>
                <a:spcPct val="100000"/>
              </a:lnSpc>
              <a:spcBef>
                <a:spcPts val="600"/>
              </a:spcBef>
              <a:spcAft>
                <a:spcPts val="0"/>
              </a:spcAft>
              <a:buClr>
                <a:schemeClr val="lt1"/>
              </a:buClr>
              <a:buSzPts val="1400"/>
              <a:buChar char="–"/>
              <a:defRPr sz="1400">
                <a:solidFill>
                  <a:schemeClr val="lt1"/>
                </a:solidFill>
              </a:defRPr>
            </a:lvl6pPr>
            <a:lvl7pPr indent="-317500" lvl="6" marL="3200400" algn="l">
              <a:lnSpc>
                <a:spcPct val="100000"/>
              </a:lnSpc>
              <a:spcBef>
                <a:spcPts val="600"/>
              </a:spcBef>
              <a:spcAft>
                <a:spcPts val="0"/>
              </a:spcAft>
              <a:buClr>
                <a:schemeClr val="lt1"/>
              </a:buClr>
              <a:buSzPts val="1400"/>
              <a:buChar char="•"/>
              <a:defRPr sz="1400">
                <a:solidFill>
                  <a:schemeClr val="lt1"/>
                </a:solidFill>
              </a:defRPr>
            </a:lvl7pPr>
            <a:lvl8pPr indent="-317500" lvl="7" marL="3657600" algn="l">
              <a:lnSpc>
                <a:spcPct val="100000"/>
              </a:lnSpc>
              <a:spcBef>
                <a:spcPts val="600"/>
              </a:spcBef>
              <a:spcAft>
                <a:spcPts val="0"/>
              </a:spcAft>
              <a:buClr>
                <a:schemeClr val="lt1"/>
              </a:buClr>
              <a:buSzPts val="1400"/>
              <a:buChar char="–"/>
              <a:defRPr sz="1400">
                <a:solidFill>
                  <a:schemeClr val="lt1"/>
                </a:solidFill>
              </a:defRPr>
            </a:lvl8pPr>
            <a:lvl9pPr indent="-317500" lvl="8" marL="4114800" algn="l">
              <a:lnSpc>
                <a:spcPct val="100000"/>
              </a:lnSpc>
              <a:spcBef>
                <a:spcPts val="600"/>
              </a:spcBef>
              <a:spcAft>
                <a:spcPts val="600"/>
              </a:spcAft>
              <a:buClr>
                <a:schemeClr val="lt1"/>
              </a:buClr>
              <a:buSzPts val="1400"/>
              <a:buChar char="•"/>
              <a:defRPr sz="1400">
                <a:solidFill>
                  <a:schemeClr val="lt1"/>
                </a:solidFill>
              </a:defRPr>
            </a:lvl9pPr>
          </a:lstStyle>
          <a:p/>
        </p:txBody>
      </p:sp>
      <p:sp>
        <p:nvSpPr>
          <p:cNvPr id="714" name="Google Shape;714;g2d16fe0273c_4_308"/>
          <p:cNvSpPr txBox="1"/>
          <p:nvPr>
            <p:ph idx="2"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15" name="Google Shape;715;g2d16fe0273c_4_30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6" name="Google Shape;716;g2d16fe0273c_4_308"/>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ack" showMasterSp="0">
  <p:cSld name="Title Only - Black">
    <p:bg>
      <p:bgPr>
        <a:solidFill>
          <a:srgbClr val="000000"/>
        </a:solidFill>
      </p:bgPr>
    </p:bg>
    <p:spTree>
      <p:nvGrpSpPr>
        <p:cNvPr id="717" name="Shape 717"/>
        <p:cNvGrpSpPr/>
        <p:nvPr/>
      </p:nvGrpSpPr>
      <p:grpSpPr>
        <a:xfrm>
          <a:off x="0" y="0"/>
          <a:ext cx="0" cy="0"/>
          <a:chOff x="0" y="0"/>
          <a:chExt cx="0" cy="0"/>
        </a:xfrm>
      </p:grpSpPr>
      <p:sp>
        <p:nvSpPr>
          <p:cNvPr id="718" name="Google Shape;718;g2d16fe0273c_4_316"/>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9" name="Google Shape;719;g2d16fe0273c_4_316"/>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D93954"/>
              </a:buClr>
              <a:buSzPts val="1800"/>
              <a:buNone/>
              <a:defRPr b="1" sz="1800">
                <a:solidFill>
                  <a:srgbClr val="D93954"/>
                </a:solidFill>
              </a:defRPr>
            </a:lvl1pPr>
            <a:lvl2pPr lvl="1" algn="l">
              <a:lnSpc>
                <a:spcPct val="100000"/>
              </a:lnSpc>
              <a:spcBef>
                <a:spcPts val="0"/>
              </a:spcBef>
              <a:spcAft>
                <a:spcPts val="0"/>
              </a:spcAft>
              <a:buClr>
                <a:srgbClr val="D93954"/>
              </a:buClr>
              <a:buSzPts val="1800"/>
              <a:buNone/>
              <a:defRPr b="1" sz="1800">
                <a:solidFill>
                  <a:srgbClr val="D93954"/>
                </a:solidFill>
              </a:defRPr>
            </a:lvl2pPr>
            <a:lvl3pPr lvl="2" algn="l">
              <a:lnSpc>
                <a:spcPct val="100000"/>
              </a:lnSpc>
              <a:spcBef>
                <a:spcPts val="0"/>
              </a:spcBef>
              <a:spcAft>
                <a:spcPts val="0"/>
              </a:spcAft>
              <a:buClr>
                <a:srgbClr val="D93954"/>
              </a:buClr>
              <a:buSzPts val="1800"/>
              <a:buNone/>
              <a:defRPr b="1" sz="1800">
                <a:solidFill>
                  <a:srgbClr val="D93954"/>
                </a:solidFill>
              </a:defRPr>
            </a:lvl3pPr>
            <a:lvl4pPr lvl="3" algn="l">
              <a:lnSpc>
                <a:spcPct val="100000"/>
              </a:lnSpc>
              <a:spcBef>
                <a:spcPts val="0"/>
              </a:spcBef>
              <a:spcAft>
                <a:spcPts val="0"/>
              </a:spcAft>
              <a:buClr>
                <a:srgbClr val="D93954"/>
              </a:buClr>
              <a:buSzPts val="1800"/>
              <a:buNone/>
              <a:defRPr b="1" sz="1800">
                <a:solidFill>
                  <a:srgbClr val="D93954"/>
                </a:solidFill>
              </a:defRPr>
            </a:lvl4pPr>
            <a:lvl5pPr lvl="4" algn="l">
              <a:lnSpc>
                <a:spcPct val="100000"/>
              </a:lnSpc>
              <a:spcBef>
                <a:spcPts val="0"/>
              </a:spcBef>
              <a:spcAft>
                <a:spcPts val="0"/>
              </a:spcAft>
              <a:buClr>
                <a:srgbClr val="D93954"/>
              </a:buClr>
              <a:buSzPts val="1800"/>
              <a:buNone/>
              <a:defRPr b="1" sz="1800">
                <a:solidFill>
                  <a:srgbClr val="D93954"/>
                </a:solidFill>
              </a:defRPr>
            </a:lvl5pPr>
            <a:lvl6pPr lvl="5" algn="l">
              <a:lnSpc>
                <a:spcPct val="100000"/>
              </a:lnSpc>
              <a:spcBef>
                <a:spcPts val="0"/>
              </a:spcBef>
              <a:spcAft>
                <a:spcPts val="0"/>
              </a:spcAft>
              <a:buClr>
                <a:srgbClr val="D93954"/>
              </a:buClr>
              <a:buSzPts val="1800"/>
              <a:buNone/>
              <a:defRPr b="1" sz="1800">
                <a:solidFill>
                  <a:srgbClr val="D93954"/>
                </a:solidFill>
              </a:defRPr>
            </a:lvl6pPr>
            <a:lvl7pPr lvl="6" algn="l">
              <a:lnSpc>
                <a:spcPct val="100000"/>
              </a:lnSpc>
              <a:spcBef>
                <a:spcPts val="0"/>
              </a:spcBef>
              <a:spcAft>
                <a:spcPts val="0"/>
              </a:spcAft>
              <a:buClr>
                <a:srgbClr val="D93954"/>
              </a:buClr>
              <a:buSzPts val="1800"/>
              <a:buNone/>
              <a:defRPr b="1" sz="1800">
                <a:solidFill>
                  <a:srgbClr val="D93954"/>
                </a:solidFill>
              </a:defRPr>
            </a:lvl7pPr>
            <a:lvl8pPr lvl="7" algn="l">
              <a:lnSpc>
                <a:spcPct val="100000"/>
              </a:lnSpc>
              <a:spcBef>
                <a:spcPts val="0"/>
              </a:spcBef>
              <a:spcAft>
                <a:spcPts val="0"/>
              </a:spcAft>
              <a:buClr>
                <a:srgbClr val="D93954"/>
              </a:buClr>
              <a:buSzPts val="1800"/>
              <a:buNone/>
              <a:defRPr b="1" sz="1800">
                <a:solidFill>
                  <a:srgbClr val="D93954"/>
                </a:solidFill>
              </a:defRPr>
            </a:lvl8pPr>
            <a:lvl9pPr lvl="8" algn="l">
              <a:lnSpc>
                <a:spcPct val="100000"/>
              </a:lnSpc>
              <a:spcBef>
                <a:spcPts val="0"/>
              </a:spcBef>
              <a:spcAft>
                <a:spcPts val="0"/>
              </a:spcAft>
              <a:buClr>
                <a:srgbClr val="D93954"/>
              </a:buClr>
              <a:buSzPts val="1800"/>
              <a:buNone/>
              <a:defRPr b="1" sz="1800">
                <a:solidFill>
                  <a:srgbClr val="D93954"/>
                </a:solidFill>
              </a:defRPr>
            </a:lvl9pPr>
          </a:lstStyle>
          <a:p/>
        </p:txBody>
      </p:sp>
      <p:sp>
        <p:nvSpPr>
          <p:cNvPr id="720" name="Google Shape;720;g2d16fe0273c_4_316"/>
          <p:cNvSpPr txBox="1"/>
          <p:nvPr>
            <p:ph idx="2"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21" name="Google Shape;721;g2d16fe0273c_4_316"/>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2" name="Google Shape;722;g2d16fe0273c_4_316"/>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Side Image" showMasterSp="0">
  <p:cSld name="Section Header - Side Image">
    <p:bg>
      <p:bgPr>
        <a:solidFill>
          <a:srgbClr val="000000"/>
        </a:solidFill>
      </p:bgPr>
    </p:bg>
    <p:spTree>
      <p:nvGrpSpPr>
        <p:cNvPr id="723" name="Shape 723"/>
        <p:cNvGrpSpPr/>
        <p:nvPr/>
      </p:nvGrpSpPr>
      <p:grpSpPr>
        <a:xfrm>
          <a:off x="0" y="0"/>
          <a:ext cx="0" cy="0"/>
          <a:chOff x="0" y="0"/>
          <a:chExt cx="0" cy="0"/>
        </a:xfrm>
      </p:grpSpPr>
      <p:sp>
        <p:nvSpPr>
          <p:cNvPr id="724" name="Google Shape;724;g2d16fe0273c_4_322"/>
          <p:cNvSpPr/>
          <p:nvPr/>
        </p:nvSpPr>
        <p:spPr>
          <a:xfrm>
            <a:off x="6096000" y="0"/>
            <a:ext cx="6095998"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 OR DELETE]</a:t>
            </a:r>
            <a:endParaRPr b="0" i="0" sz="1400" u="none" cap="none" strike="noStrike">
              <a:solidFill>
                <a:srgbClr val="000000"/>
              </a:solidFill>
              <a:latin typeface="Arial"/>
              <a:ea typeface="Arial"/>
              <a:cs typeface="Arial"/>
              <a:sym typeface="Arial"/>
            </a:endParaRPr>
          </a:p>
        </p:txBody>
      </p:sp>
      <p:sp>
        <p:nvSpPr>
          <p:cNvPr id="725" name="Google Shape;725;g2d16fe0273c_4_322"/>
          <p:cNvSpPr txBox="1"/>
          <p:nvPr>
            <p:ph idx="1" type="body"/>
          </p:nvPr>
        </p:nvSpPr>
        <p:spPr>
          <a:xfrm>
            <a:off x="442913" y="428625"/>
            <a:ext cx="5473700" cy="2743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726" name="Google Shape;726;g2d16fe0273c_4_322"/>
          <p:cNvSpPr txBox="1"/>
          <p:nvPr>
            <p:ph type="title"/>
          </p:nvPr>
        </p:nvSpPr>
        <p:spPr>
          <a:xfrm>
            <a:off x="442913" y="1733550"/>
            <a:ext cx="5473700" cy="183261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7" name="Google Shape;727;g2d16fe0273c_4_322"/>
          <p:cNvSpPr/>
          <p:nvPr/>
        </p:nvSpPr>
        <p:spPr>
          <a:xfrm>
            <a:off x="442912" y="3749040"/>
            <a:ext cx="5473701" cy="9144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28" name="Google Shape;728;g2d16fe0273c_4_322"/>
          <p:cNvSpPr txBox="1"/>
          <p:nvPr>
            <p:ph idx="2" type="body"/>
          </p:nvPr>
        </p:nvSpPr>
        <p:spPr>
          <a:xfrm>
            <a:off x="442913" y="4023360"/>
            <a:ext cx="5473700" cy="219329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b="0"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b="0"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b="0"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b="0"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b="0"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b="0"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b="0"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b="0" sz="1600">
                <a:solidFill>
                  <a:schemeClr val="lt1"/>
                </a:solidFill>
              </a:defRPr>
            </a:lvl9pPr>
          </a:lstStyle>
          <a:p/>
        </p:txBody>
      </p:sp>
      <p:sp>
        <p:nvSpPr>
          <p:cNvPr id="729" name="Google Shape;729;g2d16fe0273c_4_322"/>
          <p:cNvSpPr txBox="1"/>
          <p:nvPr>
            <p:ph idx="3" type="body"/>
          </p:nvPr>
        </p:nvSpPr>
        <p:spPr>
          <a:xfrm>
            <a:off x="2432304" y="6355077"/>
            <a:ext cx="3484309"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30" name="Google Shape;730;g2d16fe0273c_4_322"/>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31" name="Google Shape;731;g2d16fe0273c_4_322"/>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Burgundy" showMasterSp="0">
  <p:cSld name="Agenda - Burgundy">
    <p:bg>
      <p:bgPr>
        <a:solidFill>
          <a:srgbClr val="A32020"/>
        </a:solidFill>
      </p:bgPr>
    </p:bg>
    <p:spTree>
      <p:nvGrpSpPr>
        <p:cNvPr id="63" name="Shape 63"/>
        <p:cNvGrpSpPr/>
        <p:nvPr/>
      </p:nvGrpSpPr>
      <p:grpSpPr>
        <a:xfrm>
          <a:off x="0" y="0"/>
          <a:ext cx="0" cy="0"/>
          <a:chOff x="0" y="0"/>
          <a:chExt cx="0" cy="0"/>
        </a:xfrm>
      </p:grpSpPr>
      <p:sp>
        <p:nvSpPr>
          <p:cNvPr id="64" name="Google Shape;64;p53"/>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5" name="Google Shape;65;p53"/>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None/>
              <a:defRPr b="1" sz="1800">
                <a:solidFill>
                  <a:schemeClr val="lt1"/>
                </a:solidFill>
              </a:defRPr>
            </a:lvl1pPr>
            <a:lvl2pPr lvl="1" rtl="0" algn="l">
              <a:lnSpc>
                <a:spcPct val="100000"/>
              </a:lnSpc>
              <a:spcBef>
                <a:spcPts val="0"/>
              </a:spcBef>
              <a:spcAft>
                <a:spcPts val="0"/>
              </a:spcAft>
              <a:buClr>
                <a:schemeClr val="lt1"/>
              </a:buClr>
              <a:buSzPts val="1800"/>
              <a:buNone/>
              <a:defRPr b="1" sz="1800">
                <a:solidFill>
                  <a:schemeClr val="lt1"/>
                </a:solidFill>
              </a:defRPr>
            </a:lvl2pPr>
            <a:lvl3pPr lvl="2" rtl="0" algn="l">
              <a:lnSpc>
                <a:spcPct val="100000"/>
              </a:lnSpc>
              <a:spcBef>
                <a:spcPts val="0"/>
              </a:spcBef>
              <a:spcAft>
                <a:spcPts val="0"/>
              </a:spcAft>
              <a:buClr>
                <a:schemeClr val="lt1"/>
              </a:buClr>
              <a:buSzPts val="1800"/>
              <a:buNone/>
              <a:defRPr b="1" sz="1800">
                <a:solidFill>
                  <a:schemeClr val="lt1"/>
                </a:solidFill>
              </a:defRPr>
            </a:lvl3pPr>
            <a:lvl4pPr lvl="3" rtl="0" algn="l">
              <a:lnSpc>
                <a:spcPct val="100000"/>
              </a:lnSpc>
              <a:spcBef>
                <a:spcPts val="0"/>
              </a:spcBef>
              <a:spcAft>
                <a:spcPts val="0"/>
              </a:spcAft>
              <a:buClr>
                <a:schemeClr val="lt1"/>
              </a:buClr>
              <a:buSzPts val="1800"/>
              <a:buNone/>
              <a:defRPr b="1" sz="1800">
                <a:solidFill>
                  <a:schemeClr val="lt1"/>
                </a:solidFill>
              </a:defRPr>
            </a:lvl4pPr>
            <a:lvl5pPr lvl="4" rtl="0" algn="l">
              <a:lnSpc>
                <a:spcPct val="100000"/>
              </a:lnSpc>
              <a:spcBef>
                <a:spcPts val="0"/>
              </a:spcBef>
              <a:spcAft>
                <a:spcPts val="0"/>
              </a:spcAft>
              <a:buClr>
                <a:schemeClr val="lt1"/>
              </a:buClr>
              <a:buSzPts val="1800"/>
              <a:buNone/>
              <a:defRPr b="1" sz="1800">
                <a:solidFill>
                  <a:schemeClr val="lt1"/>
                </a:solidFill>
              </a:defRPr>
            </a:lvl5pPr>
            <a:lvl6pPr lvl="5" rtl="0" algn="l">
              <a:lnSpc>
                <a:spcPct val="100000"/>
              </a:lnSpc>
              <a:spcBef>
                <a:spcPts val="0"/>
              </a:spcBef>
              <a:spcAft>
                <a:spcPts val="0"/>
              </a:spcAft>
              <a:buClr>
                <a:schemeClr val="lt1"/>
              </a:buClr>
              <a:buSzPts val="1800"/>
              <a:buNone/>
              <a:defRPr b="1" sz="1800">
                <a:solidFill>
                  <a:schemeClr val="lt1"/>
                </a:solidFill>
              </a:defRPr>
            </a:lvl6pPr>
            <a:lvl7pPr lvl="6" rtl="0" algn="l">
              <a:lnSpc>
                <a:spcPct val="100000"/>
              </a:lnSpc>
              <a:spcBef>
                <a:spcPts val="0"/>
              </a:spcBef>
              <a:spcAft>
                <a:spcPts val="0"/>
              </a:spcAft>
              <a:buClr>
                <a:schemeClr val="lt1"/>
              </a:buClr>
              <a:buSzPts val="1800"/>
              <a:buNone/>
              <a:defRPr b="1" sz="1800">
                <a:solidFill>
                  <a:schemeClr val="lt1"/>
                </a:solidFill>
              </a:defRPr>
            </a:lvl7pPr>
            <a:lvl8pPr lvl="7" rtl="0" algn="l">
              <a:lnSpc>
                <a:spcPct val="100000"/>
              </a:lnSpc>
              <a:spcBef>
                <a:spcPts val="0"/>
              </a:spcBef>
              <a:spcAft>
                <a:spcPts val="0"/>
              </a:spcAft>
              <a:buClr>
                <a:schemeClr val="lt1"/>
              </a:buClr>
              <a:buSzPts val="1800"/>
              <a:buNone/>
              <a:defRPr b="1" sz="1800">
                <a:solidFill>
                  <a:schemeClr val="lt1"/>
                </a:solidFill>
              </a:defRPr>
            </a:lvl8pPr>
            <a:lvl9pPr lvl="8" rtl="0" algn="l">
              <a:lnSpc>
                <a:spcPct val="100000"/>
              </a:lnSpc>
              <a:spcBef>
                <a:spcPts val="0"/>
              </a:spcBef>
              <a:spcAft>
                <a:spcPts val="0"/>
              </a:spcAft>
              <a:buClr>
                <a:schemeClr val="lt1"/>
              </a:buClr>
              <a:buSzPts val="1800"/>
              <a:buNone/>
              <a:defRPr b="1" sz="1800">
                <a:solidFill>
                  <a:schemeClr val="lt1"/>
                </a:solidFill>
              </a:defRPr>
            </a:lvl9pPr>
          </a:lstStyle>
          <a:p/>
        </p:txBody>
      </p:sp>
      <p:sp>
        <p:nvSpPr>
          <p:cNvPr id="66" name="Google Shape;66;p53"/>
          <p:cNvSpPr/>
          <p:nvPr/>
        </p:nvSpPr>
        <p:spPr>
          <a:xfrm>
            <a:off x="442912" y="1734669"/>
            <a:ext cx="5473800" cy="91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7" name="Google Shape;67;p53"/>
          <p:cNvSpPr txBox="1"/>
          <p:nvPr>
            <p:ph idx="2" type="body"/>
          </p:nvPr>
        </p:nvSpPr>
        <p:spPr>
          <a:xfrm>
            <a:off x="442912" y="1963270"/>
            <a:ext cx="11306100" cy="42546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1200"/>
              </a:spcBef>
              <a:spcAft>
                <a:spcPts val="0"/>
              </a:spcAft>
              <a:buClr>
                <a:schemeClr val="lt1"/>
              </a:buClr>
              <a:buSzPts val="1600"/>
              <a:buFont typeface="Georgia"/>
              <a:buAutoNum type="arabicPeriod"/>
              <a:defRPr b="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rtl="0" algn="l">
              <a:lnSpc>
                <a:spcPct val="100000"/>
              </a:lnSpc>
              <a:spcBef>
                <a:spcPts val="600"/>
              </a:spcBef>
              <a:spcAft>
                <a:spcPts val="0"/>
              </a:spcAft>
              <a:buClr>
                <a:schemeClr val="lt1"/>
              </a:buClr>
              <a:buSzPts val="1600"/>
              <a:buFont typeface="Arial"/>
              <a:buChar char="•"/>
              <a:defRPr>
                <a:solidFill>
                  <a:schemeClr val="lt1"/>
                </a:solidFill>
              </a:defRPr>
            </a:lvl9pPr>
          </a:lstStyle>
          <a:p/>
        </p:txBody>
      </p:sp>
      <p:sp>
        <p:nvSpPr>
          <p:cNvPr id="68" name="Google Shape;68;p53"/>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69" name="Google Shape;69;p53"/>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53"/>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Full Image Light" showMasterSp="0">
  <p:cSld name="Section Header - Full Image Light">
    <p:bg>
      <p:bgPr>
        <a:solidFill>
          <a:schemeClr val="lt1"/>
        </a:solidFill>
      </p:bgPr>
    </p:bg>
    <p:spTree>
      <p:nvGrpSpPr>
        <p:cNvPr id="732" name="Shape 732"/>
        <p:cNvGrpSpPr/>
        <p:nvPr/>
      </p:nvGrpSpPr>
      <p:grpSpPr>
        <a:xfrm>
          <a:off x="0" y="0"/>
          <a:ext cx="0" cy="0"/>
          <a:chOff x="0" y="0"/>
          <a:chExt cx="0" cy="0"/>
        </a:xfrm>
      </p:grpSpPr>
      <p:sp>
        <p:nvSpPr>
          <p:cNvPr id="733" name="Google Shape;733;g2d16fe0273c_4_331"/>
          <p:cNvSpPr/>
          <p:nvPr/>
        </p:nvSpPr>
        <p:spPr>
          <a:xfrm>
            <a:off x="0" y="0"/>
            <a:ext cx="12191998" cy="68580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34" name="Google Shape;734;g2d16fe0273c_4_331"/>
          <p:cNvSpPr txBox="1"/>
          <p:nvPr>
            <p:ph idx="1" type="body"/>
          </p:nvPr>
        </p:nvSpPr>
        <p:spPr>
          <a:xfrm>
            <a:off x="442913" y="428625"/>
            <a:ext cx="5473700" cy="2743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735" name="Google Shape;735;g2d16fe0273c_4_331"/>
          <p:cNvSpPr txBox="1"/>
          <p:nvPr>
            <p:ph type="title"/>
          </p:nvPr>
        </p:nvSpPr>
        <p:spPr>
          <a:xfrm>
            <a:off x="442913" y="1733550"/>
            <a:ext cx="3529012" cy="183261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4400"/>
              <a:buFont typeface="Georgia"/>
              <a:buNone/>
              <a:defRPr b="0" sz="44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6" name="Google Shape;736;g2d16fe0273c_4_331"/>
          <p:cNvSpPr txBox="1"/>
          <p:nvPr>
            <p:ph idx="2" type="body"/>
          </p:nvPr>
        </p:nvSpPr>
        <p:spPr>
          <a:xfrm>
            <a:off x="442913" y="3749040"/>
            <a:ext cx="3529584" cy="91440"/>
          </a:xfrm>
          <a:prstGeom prst="rect">
            <a:avLst/>
          </a:prstGeom>
          <a:solidFill>
            <a:srgbClr val="A32020"/>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rgbClr val="A32020"/>
              </a:buClr>
              <a:buSzPts val="100"/>
              <a:buFont typeface="Arial"/>
              <a:buNone/>
              <a:defRPr b="0" sz="100">
                <a:solidFill>
                  <a:srgbClr val="A32020"/>
                </a:solidFill>
              </a:defRPr>
            </a:lvl1pPr>
            <a:lvl2pPr indent="-228600" lvl="1" marL="91440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737" name="Google Shape;737;g2d16fe0273c_4_331"/>
          <p:cNvSpPr txBox="1"/>
          <p:nvPr>
            <p:ph idx="3" type="body"/>
          </p:nvPr>
        </p:nvSpPr>
        <p:spPr>
          <a:xfrm>
            <a:off x="442913" y="4023360"/>
            <a:ext cx="3529012" cy="219329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sz="1600">
                <a:solidFill>
                  <a:schemeClr val="dk1"/>
                </a:solidFill>
              </a:defRPr>
            </a:lvl2pPr>
            <a:lvl3pPr indent="-330200" lvl="2" marL="1371600" algn="l">
              <a:lnSpc>
                <a:spcPct val="100000"/>
              </a:lnSpc>
              <a:spcBef>
                <a:spcPts val="600"/>
              </a:spcBef>
              <a:spcAft>
                <a:spcPts val="0"/>
              </a:spcAft>
              <a:buClr>
                <a:schemeClr val="dk1"/>
              </a:buClr>
              <a:buSzPts val="1600"/>
              <a:buFont typeface="Arial"/>
              <a:buChar char="•"/>
              <a:defRPr sz="1600">
                <a:solidFill>
                  <a:schemeClr val="dk1"/>
                </a:solidFill>
              </a:defRPr>
            </a:lvl3pPr>
            <a:lvl4pPr indent="-330200" lvl="3" marL="1828800" algn="l">
              <a:lnSpc>
                <a:spcPct val="100000"/>
              </a:lnSpc>
              <a:spcBef>
                <a:spcPts val="600"/>
              </a:spcBef>
              <a:spcAft>
                <a:spcPts val="0"/>
              </a:spcAft>
              <a:buClr>
                <a:schemeClr val="dk1"/>
              </a:buClr>
              <a:buSzPts val="1600"/>
              <a:buFont typeface="Arial"/>
              <a:buChar char="–"/>
              <a:defRPr sz="1600">
                <a:solidFill>
                  <a:schemeClr val="dk1"/>
                </a:solidFill>
              </a:defRPr>
            </a:lvl4pPr>
            <a:lvl5pPr indent="-330200" lvl="4" marL="2286000" algn="l">
              <a:lnSpc>
                <a:spcPct val="100000"/>
              </a:lnSpc>
              <a:spcBef>
                <a:spcPts val="600"/>
              </a:spcBef>
              <a:spcAft>
                <a:spcPts val="0"/>
              </a:spcAft>
              <a:buClr>
                <a:schemeClr val="dk1"/>
              </a:buClr>
              <a:buSzPts val="1600"/>
              <a:buFont typeface="Arial"/>
              <a:buChar char="•"/>
              <a:defRPr sz="1600">
                <a:solidFill>
                  <a:schemeClr val="dk1"/>
                </a:solidFill>
              </a:defRPr>
            </a:lvl5pPr>
            <a:lvl6pPr indent="-330200" lvl="5" marL="2743200" algn="l">
              <a:lnSpc>
                <a:spcPct val="100000"/>
              </a:lnSpc>
              <a:spcBef>
                <a:spcPts val="600"/>
              </a:spcBef>
              <a:spcAft>
                <a:spcPts val="0"/>
              </a:spcAft>
              <a:buClr>
                <a:schemeClr val="dk1"/>
              </a:buClr>
              <a:buSzPts val="1600"/>
              <a:buFont typeface="Arial"/>
              <a:buChar char="–"/>
              <a:defRPr/>
            </a:lvl6pPr>
            <a:lvl7pPr indent="-330200" lvl="6" marL="3200400" algn="l">
              <a:lnSpc>
                <a:spcPct val="100000"/>
              </a:lnSpc>
              <a:spcBef>
                <a:spcPts val="600"/>
              </a:spcBef>
              <a:spcAft>
                <a:spcPts val="0"/>
              </a:spcAft>
              <a:buClr>
                <a:schemeClr val="dk1"/>
              </a:buClr>
              <a:buSzPts val="1600"/>
              <a:buFont typeface="Arial"/>
              <a:buChar char="•"/>
              <a:defRPr/>
            </a:lvl7pPr>
            <a:lvl8pPr indent="-330200" lvl="7" marL="3657600" algn="l">
              <a:lnSpc>
                <a:spcPct val="100000"/>
              </a:lnSpc>
              <a:spcBef>
                <a:spcPts val="600"/>
              </a:spcBef>
              <a:spcAft>
                <a:spcPts val="0"/>
              </a:spcAft>
              <a:buClr>
                <a:schemeClr val="dk1"/>
              </a:buClr>
              <a:buSzPts val="1600"/>
              <a:buFont typeface="Arial"/>
              <a:buChar char="–"/>
              <a:defRPr/>
            </a:lvl8pPr>
            <a:lvl9pPr indent="-330200" lvl="8" marL="4114800" algn="l">
              <a:lnSpc>
                <a:spcPct val="100000"/>
              </a:lnSpc>
              <a:spcBef>
                <a:spcPts val="600"/>
              </a:spcBef>
              <a:spcAft>
                <a:spcPts val="600"/>
              </a:spcAft>
              <a:buClr>
                <a:schemeClr val="dk1"/>
              </a:buClr>
              <a:buSzPts val="1600"/>
              <a:buFont typeface="Arial"/>
              <a:buChar char="•"/>
              <a:defRPr/>
            </a:lvl9pPr>
          </a:lstStyle>
          <a:p/>
        </p:txBody>
      </p:sp>
      <p:sp>
        <p:nvSpPr>
          <p:cNvPr id="738" name="Google Shape;738;g2d16fe0273c_4_331"/>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39" name="Google Shape;739;g2d16fe0273c_4_33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ottom Image" showMasterSp="0">
  <p:cSld name="Section Header - Bottom Image">
    <p:bg>
      <p:bgPr>
        <a:solidFill>
          <a:schemeClr val="lt1"/>
        </a:solidFill>
      </p:bgPr>
    </p:bg>
    <p:spTree>
      <p:nvGrpSpPr>
        <p:cNvPr id="740" name="Shape 740"/>
        <p:cNvGrpSpPr/>
        <p:nvPr/>
      </p:nvGrpSpPr>
      <p:grpSpPr>
        <a:xfrm>
          <a:off x="0" y="0"/>
          <a:ext cx="0" cy="0"/>
          <a:chOff x="0" y="0"/>
          <a:chExt cx="0" cy="0"/>
        </a:xfrm>
      </p:grpSpPr>
      <p:sp>
        <p:nvSpPr>
          <p:cNvPr id="741" name="Google Shape;741;g2d16fe0273c_4_339"/>
          <p:cNvSpPr/>
          <p:nvPr/>
        </p:nvSpPr>
        <p:spPr>
          <a:xfrm>
            <a:off x="0" y="4114800"/>
            <a:ext cx="12191998" cy="2743200"/>
          </a:xfrm>
          <a:prstGeom prst="rect">
            <a:avLst/>
          </a:prstGeom>
          <a:solidFill>
            <a:srgbClr val="DEDED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42" name="Google Shape;742;g2d16fe0273c_4_339"/>
          <p:cNvSpPr/>
          <p:nvPr/>
        </p:nvSpPr>
        <p:spPr>
          <a:xfrm>
            <a:off x="-1" y="4023360"/>
            <a:ext cx="12192000"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43" name="Google Shape;743;g2d16fe0273c_4_339"/>
          <p:cNvSpPr txBox="1"/>
          <p:nvPr>
            <p:ph idx="1" type="body"/>
          </p:nvPr>
        </p:nvSpPr>
        <p:spPr>
          <a:xfrm>
            <a:off x="442913" y="428625"/>
            <a:ext cx="5473700" cy="2743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Font typeface="Arial"/>
              <a:buNone/>
              <a:defRPr b="0" sz="1200" cap="none">
                <a:solidFill>
                  <a:schemeClr val="dk1"/>
                </a:solidFill>
              </a:defRPr>
            </a:lvl1pPr>
            <a:lvl2pPr indent="-228600" lvl="1" marL="914400" algn="l">
              <a:lnSpc>
                <a:spcPct val="100000"/>
              </a:lnSpc>
              <a:spcBef>
                <a:spcPts val="0"/>
              </a:spcBef>
              <a:spcAft>
                <a:spcPts val="0"/>
              </a:spcAft>
              <a:buClr>
                <a:schemeClr val="dk1"/>
              </a:buClr>
              <a:buSzPts val="1200"/>
              <a:buFont typeface="Arial"/>
              <a:buNone/>
              <a:defRPr b="0" sz="1200" cap="none">
                <a:solidFill>
                  <a:schemeClr val="dk1"/>
                </a:solidFill>
              </a:defRPr>
            </a:lvl2pPr>
            <a:lvl3pPr indent="-228600" lvl="2" marL="1371600" algn="l">
              <a:lnSpc>
                <a:spcPct val="100000"/>
              </a:lnSpc>
              <a:spcBef>
                <a:spcPts val="0"/>
              </a:spcBef>
              <a:spcAft>
                <a:spcPts val="0"/>
              </a:spcAft>
              <a:buClr>
                <a:schemeClr val="dk1"/>
              </a:buClr>
              <a:buSzPts val="1200"/>
              <a:buFont typeface="Arial"/>
              <a:buNone/>
              <a:defRPr b="0" sz="1200" cap="none">
                <a:solidFill>
                  <a:schemeClr val="dk1"/>
                </a:solidFill>
              </a:defRPr>
            </a:lvl3pPr>
            <a:lvl4pPr indent="-228600" lvl="3" marL="1828800" algn="l">
              <a:lnSpc>
                <a:spcPct val="100000"/>
              </a:lnSpc>
              <a:spcBef>
                <a:spcPts val="0"/>
              </a:spcBef>
              <a:spcAft>
                <a:spcPts val="0"/>
              </a:spcAft>
              <a:buClr>
                <a:schemeClr val="dk1"/>
              </a:buClr>
              <a:buSzPts val="1200"/>
              <a:buFont typeface="Arial"/>
              <a:buNone/>
              <a:defRPr b="0" sz="1200" cap="none">
                <a:solidFill>
                  <a:schemeClr val="dk1"/>
                </a:solidFill>
              </a:defRPr>
            </a:lvl4pPr>
            <a:lvl5pPr indent="-228600" lvl="4" marL="2286000" algn="l">
              <a:lnSpc>
                <a:spcPct val="100000"/>
              </a:lnSpc>
              <a:spcBef>
                <a:spcPts val="0"/>
              </a:spcBef>
              <a:spcAft>
                <a:spcPts val="0"/>
              </a:spcAft>
              <a:buClr>
                <a:schemeClr val="dk1"/>
              </a:buClr>
              <a:buSzPts val="1200"/>
              <a:buFont typeface="Arial"/>
              <a:buNone/>
              <a:defRPr b="0" sz="1200" cap="none">
                <a:solidFill>
                  <a:schemeClr val="dk1"/>
                </a:solidFill>
              </a:defRPr>
            </a:lvl5pPr>
            <a:lvl6pPr indent="-228600" lvl="5" marL="2743200" algn="l">
              <a:lnSpc>
                <a:spcPct val="100000"/>
              </a:lnSpc>
              <a:spcBef>
                <a:spcPts val="0"/>
              </a:spcBef>
              <a:spcAft>
                <a:spcPts val="0"/>
              </a:spcAft>
              <a:buClr>
                <a:schemeClr val="dk1"/>
              </a:buClr>
              <a:buSzPts val="1200"/>
              <a:buFont typeface="Arial"/>
              <a:buNone/>
              <a:defRPr b="0" sz="1200" cap="none">
                <a:solidFill>
                  <a:schemeClr val="dk1"/>
                </a:solidFill>
              </a:defRPr>
            </a:lvl6pPr>
            <a:lvl7pPr indent="-228600" lvl="6" marL="3200400" algn="l">
              <a:lnSpc>
                <a:spcPct val="100000"/>
              </a:lnSpc>
              <a:spcBef>
                <a:spcPts val="0"/>
              </a:spcBef>
              <a:spcAft>
                <a:spcPts val="0"/>
              </a:spcAft>
              <a:buClr>
                <a:schemeClr val="dk1"/>
              </a:buClr>
              <a:buSzPts val="1200"/>
              <a:buFont typeface="Arial"/>
              <a:buNone/>
              <a:defRPr b="0" sz="1200" cap="none">
                <a:solidFill>
                  <a:schemeClr val="dk1"/>
                </a:solidFill>
              </a:defRPr>
            </a:lvl7pPr>
            <a:lvl8pPr indent="-228600" lvl="7" marL="3657600" algn="l">
              <a:lnSpc>
                <a:spcPct val="100000"/>
              </a:lnSpc>
              <a:spcBef>
                <a:spcPts val="0"/>
              </a:spcBef>
              <a:spcAft>
                <a:spcPts val="0"/>
              </a:spcAft>
              <a:buClr>
                <a:schemeClr val="dk1"/>
              </a:buClr>
              <a:buSzPts val="1200"/>
              <a:buFont typeface="Arial"/>
              <a:buNone/>
              <a:defRPr b="0" sz="1200" cap="none">
                <a:solidFill>
                  <a:schemeClr val="dk1"/>
                </a:solidFill>
              </a:defRPr>
            </a:lvl8pPr>
            <a:lvl9pPr indent="-228600" lvl="8" marL="4114800" algn="l">
              <a:lnSpc>
                <a:spcPct val="100000"/>
              </a:lnSpc>
              <a:spcBef>
                <a:spcPts val="0"/>
              </a:spcBef>
              <a:spcAft>
                <a:spcPts val="0"/>
              </a:spcAft>
              <a:buClr>
                <a:schemeClr val="dk1"/>
              </a:buClr>
              <a:buSzPts val="1200"/>
              <a:buFont typeface="Arial"/>
              <a:buNone/>
              <a:defRPr b="0" sz="1200" cap="none">
                <a:solidFill>
                  <a:schemeClr val="dk1"/>
                </a:solidFill>
              </a:defRPr>
            </a:lvl9pPr>
          </a:lstStyle>
          <a:p/>
        </p:txBody>
      </p:sp>
      <p:sp>
        <p:nvSpPr>
          <p:cNvPr id="744" name="Google Shape;744;g2d16fe0273c_4_339"/>
          <p:cNvSpPr txBox="1"/>
          <p:nvPr>
            <p:ph type="title"/>
          </p:nvPr>
        </p:nvSpPr>
        <p:spPr>
          <a:xfrm>
            <a:off x="442912" y="777551"/>
            <a:ext cx="11301984" cy="109728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4400"/>
              <a:buFont typeface="Georgia"/>
              <a:buNone/>
              <a:defRPr b="0" sz="44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5" name="Google Shape;745;g2d16fe0273c_4_339"/>
          <p:cNvSpPr txBox="1"/>
          <p:nvPr>
            <p:ph idx="2" type="body"/>
          </p:nvPr>
        </p:nvSpPr>
        <p:spPr>
          <a:xfrm>
            <a:off x="442913" y="2103120"/>
            <a:ext cx="5473700" cy="164592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dk1"/>
              </a:buClr>
              <a:buSzPts val="1600"/>
              <a:buFont typeface="Arial"/>
              <a:buChar char="•"/>
              <a:defRPr b="0" sz="1600">
                <a:solidFill>
                  <a:schemeClr val="dk1"/>
                </a:solidFill>
              </a:defRPr>
            </a:lvl1pPr>
            <a:lvl2pPr indent="-330200" lvl="1" marL="914400" algn="l">
              <a:lnSpc>
                <a:spcPct val="100000"/>
              </a:lnSpc>
              <a:spcBef>
                <a:spcPts val="600"/>
              </a:spcBef>
              <a:spcAft>
                <a:spcPts val="0"/>
              </a:spcAft>
              <a:buClr>
                <a:schemeClr val="dk1"/>
              </a:buClr>
              <a:buSzPts val="1600"/>
              <a:buFont typeface="Arial"/>
              <a:buChar char="–"/>
              <a:defRPr b="0" sz="1600">
                <a:solidFill>
                  <a:schemeClr val="dk1"/>
                </a:solidFill>
              </a:defRPr>
            </a:lvl2pPr>
            <a:lvl3pPr indent="-330200" lvl="2" marL="1371600" algn="l">
              <a:lnSpc>
                <a:spcPct val="100000"/>
              </a:lnSpc>
              <a:spcBef>
                <a:spcPts val="600"/>
              </a:spcBef>
              <a:spcAft>
                <a:spcPts val="0"/>
              </a:spcAft>
              <a:buClr>
                <a:schemeClr val="dk1"/>
              </a:buClr>
              <a:buSzPts val="1600"/>
              <a:buFont typeface="Arial"/>
              <a:buChar char="•"/>
              <a:defRPr b="0" sz="1600">
                <a:solidFill>
                  <a:schemeClr val="dk1"/>
                </a:solidFill>
              </a:defRPr>
            </a:lvl3pPr>
            <a:lvl4pPr indent="-330200" lvl="3" marL="1828800" algn="l">
              <a:lnSpc>
                <a:spcPct val="100000"/>
              </a:lnSpc>
              <a:spcBef>
                <a:spcPts val="600"/>
              </a:spcBef>
              <a:spcAft>
                <a:spcPts val="0"/>
              </a:spcAft>
              <a:buClr>
                <a:schemeClr val="dk1"/>
              </a:buClr>
              <a:buSzPts val="1600"/>
              <a:buFont typeface="Arial"/>
              <a:buChar char="–"/>
              <a:defRPr b="0" sz="1600">
                <a:solidFill>
                  <a:schemeClr val="dk1"/>
                </a:solidFill>
              </a:defRPr>
            </a:lvl4pPr>
            <a:lvl5pPr indent="-330200" lvl="4" marL="2286000" algn="l">
              <a:lnSpc>
                <a:spcPct val="100000"/>
              </a:lnSpc>
              <a:spcBef>
                <a:spcPts val="600"/>
              </a:spcBef>
              <a:spcAft>
                <a:spcPts val="0"/>
              </a:spcAft>
              <a:buClr>
                <a:schemeClr val="dk1"/>
              </a:buClr>
              <a:buSzPts val="1600"/>
              <a:buFont typeface="Arial"/>
              <a:buChar char="•"/>
              <a:defRPr b="0" sz="1600">
                <a:solidFill>
                  <a:schemeClr val="dk1"/>
                </a:solidFill>
              </a:defRPr>
            </a:lvl5pPr>
            <a:lvl6pPr indent="-330200" lvl="5" marL="2743200" algn="l">
              <a:lnSpc>
                <a:spcPct val="100000"/>
              </a:lnSpc>
              <a:spcBef>
                <a:spcPts val="600"/>
              </a:spcBef>
              <a:spcAft>
                <a:spcPts val="0"/>
              </a:spcAft>
              <a:buClr>
                <a:schemeClr val="dk1"/>
              </a:buClr>
              <a:buSzPts val="1600"/>
              <a:buFont typeface="Arial"/>
              <a:buChar char="–"/>
              <a:defRPr sz="1600"/>
            </a:lvl6pPr>
            <a:lvl7pPr indent="-330200" lvl="6" marL="3200400" algn="l">
              <a:lnSpc>
                <a:spcPct val="100000"/>
              </a:lnSpc>
              <a:spcBef>
                <a:spcPts val="600"/>
              </a:spcBef>
              <a:spcAft>
                <a:spcPts val="0"/>
              </a:spcAft>
              <a:buClr>
                <a:schemeClr val="dk1"/>
              </a:buClr>
              <a:buSzPts val="1600"/>
              <a:buFont typeface="Arial"/>
              <a:buChar char="•"/>
              <a:defRPr sz="1600"/>
            </a:lvl7pPr>
            <a:lvl8pPr indent="-330200" lvl="7" marL="3657600" algn="l">
              <a:lnSpc>
                <a:spcPct val="100000"/>
              </a:lnSpc>
              <a:spcBef>
                <a:spcPts val="600"/>
              </a:spcBef>
              <a:spcAft>
                <a:spcPts val="0"/>
              </a:spcAft>
              <a:buClr>
                <a:schemeClr val="dk1"/>
              </a:buClr>
              <a:buSzPts val="1600"/>
              <a:buFont typeface="Arial"/>
              <a:buChar char="–"/>
              <a:defRPr sz="1600"/>
            </a:lvl8pPr>
            <a:lvl9pPr indent="-330200" lvl="8" marL="4114800" algn="l">
              <a:lnSpc>
                <a:spcPct val="100000"/>
              </a:lnSpc>
              <a:spcBef>
                <a:spcPts val="600"/>
              </a:spcBef>
              <a:spcAft>
                <a:spcPts val="600"/>
              </a:spcAft>
              <a:buClr>
                <a:schemeClr val="dk1"/>
              </a:buClr>
              <a:buSzPts val="1600"/>
              <a:buFont typeface="Arial"/>
              <a:buChar char="•"/>
              <a:defRPr sz="1600"/>
            </a:lvl9pPr>
          </a:lstStyle>
          <a:p/>
        </p:txBody>
      </p:sp>
      <p:sp>
        <p:nvSpPr>
          <p:cNvPr id="746" name="Google Shape;746;g2d16fe0273c_4_339"/>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47" name="Google Shape;747;g2d16fe0273c_4_339"/>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ig Number">
  <p:cSld name="Section Header - Big Number">
    <p:bg>
      <p:bgPr>
        <a:solidFill>
          <a:srgbClr val="000000"/>
        </a:solidFill>
      </p:bgPr>
    </p:bg>
    <p:spTree>
      <p:nvGrpSpPr>
        <p:cNvPr id="748" name="Shape 748"/>
        <p:cNvGrpSpPr/>
        <p:nvPr/>
      </p:nvGrpSpPr>
      <p:grpSpPr>
        <a:xfrm>
          <a:off x="0" y="0"/>
          <a:ext cx="0" cy="0"/>
          <a:chOff x="0" y="0"/>
          <a:chExt cx="0" cy="0"/>
        </a:xfrm>
      </p:grpSpPr>
      <p:sp>
        <p:nvSpPr>
          <p:cNvPr id="749" name="Google Shape;749;g2d16fe0273c_4_347"/>
          <p:cNvSpPr/>
          <p:nvPr/>
        </p:nvSpPr>
        <p:spPr>
          <a:xfrm>
            <a:off x="0" y="0"/>
            <a:ext cx="12191998"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50" name="Google Shape;750;g2d16fe0273c_4_347"/>
          <p:cNvSpPr txBox="1"/>
          <p:nvPr>
            <p:ph idx="1" type="body"/>
          </p:nvPr>
        </p:nvSpPr>
        <p:spPr>
          <a:xfrm>
            <a:off x="442912" y="-1093446"/>
            <a:ext cx="2741937" cy="731009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36000"/>
              <a:buFont typeface="Georgia"/>
              <a:buNone/>
              <a:defRPr b="0" sz="36000" cap="none">
                <a:solidFill>
                  <a:schemeClr val="lt1"/>
                </a:solidFill>
                <a:latin typeface="Georgia"/>
                <a:ea typeface="Georgia"/>
                <a:cs typeface="Georgia"/>
                <a:sym typeface="Georgia"/>
              </a:defRPr>
            </a:lvl1pPr>
            <a:lvl2pPr indent="-228600" lvl="1" marL="914400" algn="ctr">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algn="ctr">
              <a:lnSpc>
                <a:spcPct val="100000"/>
              </a:lnSpc>
              <a:spcBef>
                <a:spcPts val="600"/>
              </a:spcBef>
              <a:spcAft>
                <a:spcPts val="0"/>
              </a:spcAft>
              <a:buClr>
                <a:schemeClr val="lt1"/>
              </a:buClr>
              <a:buSzPts val="1200"/>
              <a:buFont typeface="Arial"/>
              <a:buNone/>
              <a:defRPr b="0" sz="1200" cap="none">
                <a:solidFill>
                  <a:schemeClr val="lt1"/>
                </a:solidFill>
              </a:defRPr>
            </a:lvl3pPr>
            <a:lvl4pPr indent="-228600" lvl="3" marL="1828800" algn="ctr">
              <a:lnSpc>
                <a:spcPct val="100000"/>
              </a:lnSpc>
              <a:spcBef>
                <a:spcPts val="600"/>
              </a:spcBef>
              <a:spcAft>
                <a:spcPts val="0"/>
              </a:spcAft>
              <a:buClr>
                <a:schemeClr val="lt1"/>
              </a:buClr>
              <a:buSzPts val="1200"/>
              <a:buFont typeface="Arial"/>
              <a:buNone/>
              <a:defRPr b="0" sz="1200" cap="none">
                <a:solidFill>
                  <a:schemeClr val="lt1"/>
                </a:solidFill>
              </a:defRPr>
            </a:lvl4pPr>
            <a:lvl5pPr indent="-228600" lvl="4" marL="2286000" algn="ctr">
              <a:lnSpc>
                <a:spcPct val="100000"/>
              </a:lnSpc>
              <a:spcBef>
                <a:spcPts val="600"/>
              </a:spcBef>
              <a:spcAft>
                <a:spcPts val="0"/>
              </a:spcAft>
              <a:buClr>
                <a:schemeClr val="lt1"/>
              </a:buClr>
              <a:buSzPts val="1200"/>
              <a:buFont typeface="Arial"/>
              <a:buNone/>
              <a:defRPr b="0" sz="1200" cap="none">
                <a:solidFill>
                  <a:schemeClr val="lt1"/>
                </a:solidFill>
              </a:defRPr>
            </a:lvl5pPr>
            <a:lvl6pPr indent="-228600" lvl="5" marL="2743200" algn="ctr">
              <a:lnSpc>
                <a:spcPct val="100000"/>
              </a:lnSpc>
              <a:spcBef>
                <a:spcPts val="600"/>
              </a:spcBef>
              <a:spcAft>
                <a:spcPts val="0"/>
              </a:spcAft>
              <a:buClr>
                <a:schemeClr val="lt1"/>
              </a:buClr>
              <a:buSzPts val="1200"/>
              <a:buFont typeface="Arial"/>
              <a:buNone/>
              <a:defRPr b="0" sz="1200" cap="none">
                <a:solidFill>
                  <a:schemeClr val="lt1"/>
                </a:solidFill>
              </a:defRPr>
            </a:lvl6pPr>
            <a:lvl7pPr indent="-228600" lvl="6" marL="3200400" algn="ctr">
              <a:lnSpc>
                <a:spcPct val="100000"/>
              </a:lnSpc>
              <a:spcBef>
                <a:spcPts val="600"/>
              </a:spcBef>
              <a:spcAft>
                <a:spcPts val="0"/>
              </a:spcAft>
              <a:buClr>
                <a:schemeClr val="lt1"/>
              </a:buClr>
              <a:buSzPts val="1200"/>
              <a:buFont typeface="Arial"/>
              <a:buNone/>
              <a:defRPr b="0" sz="1200" cap="none">
                <a:solidFill>
                  <a:schemeClr val="lt1"/>
                </a:solidFill>
              </a:defRPr>
            </a:lvl7pPr>
            <a:lvl8pPr indent="-228600" lvl="7" marL="3657600" algn="ctr">
              <a:lnSpc>
                <a:spcPct val="100000"/>
              </a:lnSpc>
              <a:spcBef>
                <a:spcPts val="600"/>
              </a:spcBef>
              <a:spcAft>
                <a:spcPts val="0"/>
              </a:spcAft>
              <a:buClr>
                <a:schemeClr val="lt1"/>
              </a:buClr>
              <a:buSzPts val="1200"/>
              <a:buFont typeface="Arial"/>
              <a:buNone/>
              <a:defRPr b="0" sz="1200" cap="none">
                <a:solidFill>
                  <a:schemeClr val="lt1"/>
                </a:solidFill>
              </a:defRPr>
            </a:lvl8pPr>
            <a:lvl9pPr indent="-228600" lvl="8" marL="4114800" algn="ctr">
              <a:lnSpc>
                <a:spcPct val="100000"/>
              </a:lnSpc>
              <a:spcBef>
                <a:spcPts val="600"/>
              </a:spcBef>
              <a:spcAft>
                <a:spcPts val="600"/>
              </a:spcAft>
              <a:buClr>
                <a:schemeClr val="lt1"/>
              </a:buClr>
              <a:buSzPts val="1200"/>
              <a:buFont typeface="Arial"/>
              <a:buNone/>
              <a:defRPr b="0" sz="1200" cap="none">
                <a:solidFill>
                  <a:schemeClr val="lt1"/>
                </a:solidFill>
              </a:defRPr>
            </a:lvl9pPr>
          </a:lstStyle>
          <a:p/>
        </p:txBody>
      </p:sp>
      <p:sp>
        <p:nvSpPr>
          <p:cNvPr id="751" name="Google Shape;751;g2d16fe0273c_4_347"/>
          <p:cNvSpPr txBox="1"/>
          <p:nvPr>
            <p:ph type="title"/>
          </p:nvPr>
        </p:nvSpPr>
        <p:spPr>
          <a:xfrm>
            <a:off x="3383280" y="428625"/>
            <a:ext cx="4478020" cy="263027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g2d16fe0273c_4_347"/>
          <p:cNvSpPr txBox="1"/>
          <p:nvPr>
            <p:ph idx="2" type="body"/>
          </p:nvPr>
        </p:nvSpPr>
        <p:spPr>
          <a:xfrm>
            <a:off x="3383279" y="3246438"/>
            <a:ext cx="4478021" cy="91440"/>
          </a:xfrm>
          <a:prstGeom prst="rect">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dk1"/>
              </a:buClr>
              <a:buSzPts val="100"/>
              <a:buFont typeface="Arial"/>
              <a:buNone/>
              <a:defRPr b="0" sz="100">
                <a:solidFill>
                  <a:schemeClr val="dk1"/>
                </a:solidFill>
              </a:defRPr>
            </a:lvl1pPr>
            <a:lvl2pPr indent="-228600" lvl="1" marL="91440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753" name="Google Shape;753;g2d16fe0273c_4_347"/>
          <p:cNvSpPr txBox="1"/>
          <p:nvPr>
            <p:ph idx="3" type="body"/>
          </p:nvPr>
        </p:nvSpPr>
        <p:spPr>
          <a:xfrm>
            <a:off x="3383279" y="3520440"/>
            <a:ext cx="4478019" cy="269621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sz="1600">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sz="1600">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sz="1600">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sz="1600">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sz="1600">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sz="1600">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sz="1600">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sz="1600">
                <a:solidFill>
                  <a:schemeClr val="lt1"/>
                </a:solidFill>
              </a:defRPr>
            </a:lvl9pPr>
          </a:lstStyle>
          <a:p/>
        </p:txBody>
      </p:sp>
      <p:sp>
        <p:nvSpPr>
          <p:cNvPr id="754" name="Google Shape;754;g2d16fe0273c_4_347"/>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55" name="Google Shape;755;g2d16fe0273c_4_347"/>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2" showMasterSp="0">
  <p:cSld name="Thank You 2">
    <p:bg>
      <p:bgPr>
        <a:solidFill>
          <a:schemeClr val="lt1"/>
        </a:solidFill>
      </p:bgPr>
    </p:bg>
    <p:spTree>
      <p:nvGrpSpPr>
        <p:cNvPr id="756" name="Shape 756"/>
        <p:cNvGrpSpPr/>
        <p:nvPr/>
      </p:nvGrpSpPr>
      <p:grpSpPr>
        <a:xfrm>
          <a:off x="0" y="0"/>
          <a:ext cx="0" cy="0"/>
          <a:chOff x="0" y="0"/>
          <a:chExt cx="0" cy="0"/>
        </a:xfrm>
      </p:grpSpPr>
      <p:pic>
        <p:nvPicPr>
          <p:cNvPr id="757" name="Google Shape;757;g2d16fe0273c_4_355"/>
          <p:cNvPicPr preferRelativeResize="0"/>
          <p:nvPr/>
        </p:nvPicPr>
        <p:blipFill rotWithShape="1">
          <a:blip r:embed="rId2">
            <a:alphaModFix/>
          </a:blip>
          <a:srcRect b="0" l="0" r="0" t="0"/>
          <a:stretch/>
        </p:blipFill>
        <p:spPr>
          <a:xfrm>
            <a:off x="280988" y="349250"/>
            <a:ext cx="1828800" cy="660400"/>
          </a:xfrm>
          <a:prstGeom prst="rect">
            <a:avLst/>
          </a:prstGeom>
          <a:noFill/>
          <a:ln>
            <a:noFill/>
          </a:ln>
        </p:spPr>
      </p:pic>
      <p:sp>
        <p:nvSpPr>
          <p:cNvPr id="758" name="Google Shape;758;g2d16fe0273c_4_355"/>
          <p:cNvSpPr txBox="1"/>
          <p:nvPr/>
        </p:nvSpPr>
        <p:spPr>
          <a:xfrm>
            <a:off x="442914" y="1733550"/>
            <a:ext cx="5473699" cy="1330008"/>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4400"/>
              <a:buFont typeface="Georgia"/>
              <a:buNone/>
            </a:pPr>
            <a:r>
              <a:rPr b="0" i="0" lang="en-US" sz="4400" u="none" cap="none" strike="noStrike">
                <a:solidFill>
                  <a:schemeClr val="dk1"/>
                </a:solidFill>
                <a:latin typeface="Georgia"/>
                <a:ea typeface="Georgia"/>
                <a:cs typeface="Georgia"/>
                <a:sym typeface="Georgia"/>
              </a:rPr>
              <a:t>Thank you</a:t>
            </a:r>
            <a:endParaRPr b="0" i="0" sz="4400" u="none" cap="none" strike="noStrike">
              <a:solidFill>
                <a:schemeClr val="dk1"/>
              </a:solidFill>
              <a:latin typeface="Georgia"/>
              <a:ea typeface="Georgia"/>
              <a:cs typeface="Georgia"/>
              <a:sym typeface="Georgia"/>
            </a:endParaRPr>
          </a:p>
        </p:txBody>
      </p:sp>
      <p:sp>
        <p:nvSpPr>
          <p:cNvPr id="759" name="Google Shape;759;g2d16fe0273c_4_355"/>
          <p:cNvSpPr/>
          <p:nvPr/>
        </p:nvSpPr>
        <p:spPr>
          <a:xfrm>
            <a:off x="442914" y="3246438"/>
            <a:ext cx="5473701" cy="9144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60" name="Google Shape;760;g2d16fe0273c_4_355"/>
          <p:cNvSpPr txBox="1"/>
          <p:nvPr/>
        </p:nvSpPr>
        <p:spPr>
          <a:xfrm>
            <a:off x="442914" y="4846320"/>
            <a:ext cx="11306172" cy="1371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strategyand.pwc.com</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2022 PwC. All rights reserved.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PwC refers to the PwC network and/or one or more of its member firms, each of which is a separate legal entity. Please see pwc.com/structure for further details.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Disclaimer:</a:t>
            </a:r>
            <a:r>
              <a:rPr b="0" i="0" lang="en-US" sz="1200" u="none" cap="none" strike="noStrike">
                <a:solidFill>
                  <a:schemeClr val="dk1"/>
                </a:solidFill>
                <a:latin typeface="Arial"/>
                <a:ea typeface="Arial"/>
                <a:cs typeface="Arial"/>
                <a:sym typeface="Arial"/>
              </a:rPr>
              <a:t> This content is general information purposes only, and should not be used as a substitute for consultation with professional advisors.</a:t>
            </a:r>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Comparison - Lines">
  <p:cSld name="Logo Comparison - Lines">
    <p:spTree>
      <p:nvGrpSpPr>
        <p:cNvPr id="761" name="Shape 761"/>
        <p:cNvGrpSpPr/>
        <p:nvPr/>
      </p:nvGrpSpPr>
      <p:grpSpPr>
        <a:xfrm>
          <a:off x="0" y="0"/>
          <a:ext cx="0" cy="0"/>
          <a:chOff x="0" y="0"/>
          <a:chExt cx="0" cy="0"/>
        </a:xfrm>
      </p:grpSpPr>
      <p:sp>
        <p:nvSpPr>
          <p:cNvPr id="762" name="Google Shape;762;g2d16fe0273c_4_360"/>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g2d16fe0273c_4_360"/>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764" name="Google Shape;764;g2d16fe0273c_4_360"/>
          <p:cNvSpPr/>
          <p:nvPr/>
        </p:nvSpPr>
        <p:spPr>
          <a:xfrm>
            <a:off x="442912" y="2971800"/>
            <a:ext cx="5473701" cy="4572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65" name="Google Shape;765;g2d16fe0273c_4_360"/>
          <p:cNvSpPr txBox="1"/>
          <p:nvPr>
            <p:ph idx="2" type="body"/>
          </p:nvPr>
        </p:nvSpPr>
        <p:spPr>
          <a:xfrm>
            <a:off x="438912" y="3154680"/>
            <a:ext cx="5477256" cy="306324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766" name="Google Shape;766;g2d16fe0273c_4_360"/>
          <p:cNvSpPr/>
          <p:nvPr/>
        </p:nvSpPr>
        <p:spPr>
          <a:xfrm>
            <a:off x="6276339" y="2971800"/>
            <a:ext cx="5473701" cy="45720"/>
          </a:xfrm>
          <a:prstGeom prst="rect">
            <a:avLst/>
          </a:prstGeom>
          <a:solidFill>
            <a:srgbClr val="A3202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67" name="Google Shape;767;g2d16fe0273c_4_360"/>
          <p:cNvSpPr txBox="1"/>
          <p:nvPr>
            <p:ph idx="3" type="body"/>
          </p:nvPr>
        </p:nvSpPr>
        <p:spPr>
          <a:xfrm>
            <a:off x="6272784" y="3154677"/>
            <a:ext cx="5477256" cy="3063243"/>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768" name="Google Shape;768;g2d16fe0273c_4_360"/>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69" name="Google Shape;769;g2d16fe0273c_4_360"/>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Comparison - Boxes">
  <p:cSld name="Logo Comparison - Boxes">
    <p:spTree>
      <p:nvGrpSpPr>
        <p:cNvPr id="770" name="Shape 770"/>
        <p:cNvGrpSpPr/>
        <p:nvPr/>
      </p:nvGrpSpPr>
      <p:grpSpPr>
        <a:xfrm>
          <a:off x="0" y="0"/>
          <a:ext cx="0" cy="0"/>
          <a:chOff x="0" y="0"/>
          <a:chExt cx="0" cy="0"/>
        </a:xfrm>
      </p:grpSpPr>
      <p:sp>
        <p:nvSpPr>
          <p:cNvPr id="771" name="Google Shape;771;g2d16fe0273c_4_369"/>
          <p:cNvSpPr/>
          <p:nvPr/>
        </p:nvSpPr>
        <p:spPr>
          <a:xfrm>
            <a:off x="6271832" y="1733550"/>
            <a:ext cx="5477256" cy="4483100"/>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72" name="Google Shape;772;g2d16fe0273c_4_369"/>
          <p:cNvSpPr/>
          <p:nvPr/>
        </p:nvSpPr>
        <p:spPr>
          <a:xfrm>
            <a:off x="438911" y="1733550"/>
            <a:ext cx="5477255" cy="4483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73" name="Google Shape;773;g2d16fe0273c_4_369"/>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4" name="Google Shape;774;g2d16fe0273c_4_369"/>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775" name="Google Shape;775;g2d16fe0273c_4_369"/>
          <p:cNvSpPr txBox="1"/>
          <p:nvPr>
            <p:ph idx="2" type="body"/>
          </p:nvPr>
        </p:nvSpPr>
        <p:spPr>
          <a:xfrm>
            <a:off x="804672" y="3429001"/>
            <a:ext cx="4745736" cy="2602006"/>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Char char="•"/>
              <a:defRPr>
                <a:solidFill>
                  <a:schemeClr val="lt1"/>
                </a:solidFill>
              </a:defRPr>
            </a:lvl1pPr>
            <a:lvl2pPr indent="-330200" lvl="1" marL="914400" algn="l">
              <a:lnSpc>
                <a:spcPct val="100000"/>
              </a:lnSpc>
              <a:spcBef>
                <a:spcPts val="600"/>
              </a:spcBef>
              <a:spcAft>
                <a:spcPts val="0"/>
              </a:spcAft>
              <a:buClr>
                <a:schemeClr val="lt1"/>
              </a:buClr>
              <a:buSzPts val="1600"/>
              <a:buChar char="–"/>
              <a:defRPr>
                <a:solidFill>
                  <a:schemeClr val="lt1"/>
                </a:solidFill>
              </a:defRPr>
            </a:lvl2pPr>
            <a:lvl3pPr indent="-330200" lvl="2" marL="1371600" algn="l">
              <a:lnSpc>
                <a:spcPct val="100000"/>
              </a:lnSpc>
              <a:spcBef>
                <a:spcPts val="600"/>
              </a:spcBef>
              <a:spcAft>
                <a:spcPts val="0"/>
              </a:spcAft>
              <a:buClr>
                <a:schemeClr val="lt1"/>
              </a:buClr>
              <a:buSzPts val="1600"/>
              <a:buChar char="•"/>
              <a:defRPr>
                <a:solidFill>
                  <a:schemeClr val="lt1"/>
                </a:solidFill>
              </a:defRPr>
            </a:lvl3pPr>
            <a:lvl4pPr indent="-330200" lvl="3" marL="1828800" algn="l">
              <a:lnSpc>
                <a:spcPct val="100000"/>
              </a:lnSpc>
              <a:spcBef>
                <a:spcPts val="600"/>
              </a:spcBef>
              <a:spcAft>
                <a:spcPts val="0"/>
              </a:spcAft>
              <a:buClr>
                <a:schemeClr val="lt1"/>
              </a:buClr>
              <a:buSzPts val="1600"/>
              <a:buChar char="–"/>
              <a:defRPr>
                <a:solidFill>
                  <a:schemeClr val="lt1"/>
                </a:solidFill>
              </a:defRPr>
            </a:lvl4pPr>
            <a:lvl5pPr indent="-330200" lvl="4" marL="2286000" algn="l">
              <a:lnSpc>
                <a:spcPct val="100000"/>
              </a:lnSpc>
              <a:spcBef>
                <a:spcPts val="600"/>
              </a:spcBef>
              <a:spcAft>
                <a:spcPts val="0"/>
              </a:spcAft>
              <a:buClr>
                <a:schemeClr val="lt1"/>
              </a:buClr>
              <a:buSzPts val="1600"/>
              <a:buChar char="•"/>
              <a:defRPr>
                <a:solidFill>
                  <a:schemeClr val="lt1"/>
                </a:solidFill>
              </a:defRPr>
            </a:lvl5pPr>
            <a:lvl6pPr indent="-330200" lvl="5" marL="2743200" algn="l">
              <a:lnSpc>
                <a:spcPct val="100000"/>
              </a:lnSpc>
              <a:spcBef>
                <a:spcPts val="600"/>
              </a:spcBef>
              <a:spcAft>
                <a:spcPts val="0"/>
              </a:spcAft>
              <a:buClr>
                <a:schemeClr val="lt1"/>
              </a:buClr>
              <a:buSzPts val="1600"/>
              <a:buChar char="–"/>
              <a:defRPr>
                <a:solidFill>
                  <a:schemeClr val="lt1"/>
                </a:solidFill>
              </a:defRPr>
            </a:lvl6pPr>
            <a:lvl7pPr indent="-330200" lvl="6" marL="3200400" algn="l">
              <a:lnSpc>
                <a:spcPct val="100000"/>
              </a:lnSpc>
              <a:spcBef>
                <a:spcPts val="600"/>
              </a:spcBef>
              <a:spcAft>
                <a:spcPts val="0"/>
              </a:spcAft>
              <a:buClr>
                <a:schemeClr val="lt1"/>
              </a:buClr>
              <a:buSzPts val="1600"/>
              <a:buChar char="•"/>
              <a:defRPr>
                <a:solidFill>
                  <a:schemeClr val="lt1"/>
                </a:solidFill>
              </a:defRPr>
            </a:lvl7pPr>
            <a:lvl8pPr indent="-330200" lvl="7" marL="3657600" algn="l">
              <a:lnSpc>
                <a:spcPct val="100000"/>
              </a:lnSpc>
              <a:spcBef>
                <a:spcPts val="600"/>
              </a:spcBef>
              <a:spcAft>
                <a:spcPts val="0"/>
              </a:spcAft>
              <a:buClr>
                <a:schemeClr val="lt1"/>
              </a:buClr>
              <a:buSzPts val="1600"/>
              <a:buChar char="–"/>
              <a:defRPr>
                <a:solidFill>
                  <a:schemeClr val="lt1"/>
                </a:solidFill>
              </a:defRPr>
            </a:lvl8pPr>
            <a:lvl9pPr indent="-330200" lvl="8" marL="4114800" algn="l">
              <a:lnSpc>
                <a:spcPct val="100000"/>
              </a:lnSpc>
              <a:spcBef>
                <a:spcPts val="600"/>
              </a:spcBef>
              <a:spcAft>
                <a:spcPts val="600"/>
              </a:spcAft>
              <a:buClr>
                <a:schemeClr val="lt1"/>
              </a:buClr>
              <a:buSzPts val="1600"/>
              <a:buChar char="•"/>
              <a:defRPr>
                <a:solidFill>
                  <a:schemeClr val="lt1"/>
                </a:solidFill>
              </a:defRPr>
            </a:lvl9pPr>
          </a:lstStyle>
          <a:p/>
        </p:txBody>
      </p:sp>
      <p:sp>
        <p:nvSpPr>
          <p:cNvPr id="776" name="Google Shape;776;g2d16fe0273c_4_369"/>
          <p:cNvSpPr txBox="1"/>
          <p:nvPr>
            <p:ph idx="3" type="body"/>
          </p:nvPr>
        </p:nvSpPr>
        <p:spPr>
          <a:xfrm>
            <a:off x="6636124" y="3429000"/>
            <a:ext cx="4745736" cy="2602007"/>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30200" lvl="4" marL="2286000" algn="l">
              <a:lnSpc>
                <a:spcPct val="100000"/>
              </a:lnSpc>
              <a:spcBef>
                <a:spcPts val="600"/>
              </a:spcBef>
              <a:spcAft>
                <a:spcPts val="0"/>
              </a:spcAft>
              <a:buClr>
                <a:schemeClr val="dk1"/>
              </a:buClr>
              <a:buSzPts val="16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600"/>
              </a:spcAft>
              <a:buClr>
                <a:schemeClr val="dk1"/>
              </a:buClr>
              <a:buSzPts val="1800"/>
              <a:buChar char="•"/>
              <a:defRPr/>
            </a:lvl9pPr>
          </a:lstStyle>
          <a:p/>
        </p:txBody>
      </p:sp>
      <p:sp>
        <p:nvSpPr>
          <p:cNvPr id="777" name="Google Shape;777;g2d16fe0273c_4_369"/>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78" name="Google Shape;778;g2d16fe0273c_4_369"/>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Full Image Dark">
  <p:cSld name="Section Header - Full Image Dark">
    <p:bg>
      <p:bgPr>
        <a:solidFill>
          <a:srgbClr val="000000"/>
        </a:solidFill>
      </p:bgPr>
    </p:bg>
    <p:spTree>
      <p:nvGrpSpPr>
        <p:cNvPr id="779" name="Shape 779"/>
        <p:cNvGrpSpPr/>
        <p:nvPr/>
      </p:nvGrpSpPr>
      <p:grpSpPr>
        <a:xfrm>
          <a:off x="0" y="0"/>
          <a:ext cx="0" cy="0"/>
          <a:chOff x="0" y="0"/>
          <a:chExt cx="0" cy="0"/>
        </a:xfrm>
      </p:grpSpPr>
      <p:sp>
        <p:nvSpPr>
          <p:cNvPr id="780" name="Google Shape;780;g2d16fe0273c_4_378"/>
          <p:cNvSpPr/>
          <p:nvPr/>
        </p:nvSpPr>
        <p:spPr>
          <a:xfrm>
            <a:off x="0" y="0"/>
            <a:ext cx="12191998" cy="6858000"/>
          </a:xfrm>
          <a:prstGeom prst="rect">
            <a:avLst/>
          </a:prstGeom>
          <a:solidFill>
            <a:srgbClr val="7D7D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[REPLACE WITH IMAGE]</a:t>
            </a:r>
            <a:endParaRPr b="0" i="0" sz="1400" u="none" cap="none" strike="noStrike">
              <a:solidFill>
                <a:srgbClr val="000000"/>
              </a:solidFill>
              <a:latin typeface="Arial"/>
              <a:ea typeface="Arial"/>
              <a:cs typeface="Arial"/>
              <a:sym typeface="Arial"/>
            </a:endParaRPr>
          </a:p>
        </p:txBody>
      </p:sp>
      <p:sp>
        <p:nvSpPr>
          <p:cNvPr id="781" name="Google Shape;781;g2d16fe0273c_4_378"/>
          <p:cNvSpPr txBox="1"/>
          <p:nvPr>
            <p:ph idx="1" type="body"/>
          </p:nvPr>
        </p:nvSpPr>
        <p:spPr>
          <a:xfrm>
            <a:off x="442913" y="428625"/>
            <a:ext cx="5473700" cy="2743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Font typeface="Arial"/>
              <a:buNone/>
              <a:defRPr b="0" sz="1200" cap="none">
                <a:solidFill>
                  <a:schemeClr val="lt1"/>
                </a:solidFill>
              </a:defRPr>
            </a:lvl1pPr>
            <a:lvl2pPr indent="-228600" lvl="1" marL="914400" algn="l">
              <a:lnSpc>
                <a:spcPct val="100000"/>
              </a:lnSpc>
              <a:spcBef>
                <a:spcPts val="0"/>
              </a:spcBef>
              <a:spcAft>
                <a:spcPts val="0"/>
              </a:spcAft>
              <a:buClr>
                <a:schemeClr val="lt1"/>
              </a:buClr>
              <a:buSzPts val="1200"/>
              <a:buFont typeface="Arial"/>
              <a:buNone/>
              <a:defRPr b="0" sz="1200" cap="none">
                <a:solidFill>
                  <a:schemeClr val="lt1"/>
                </a:solidFill>
              </a:defRPr>
            </a:lvl2pPr>
            <a:lvl3pPr indent="-228600" lvl="2" marL="1371600" algn="l">
              <a:lnSpc>
                <a:spcPct val="100000"/>
              </a:lnSpc>
              <a:spcBef>
                <a:spcPts val="0"/>
              </a:spcBef>
              <a:spcAft>
                <a:spcPts val="0"/>
              </a:spcAft>
              <a:buClr>
                <a:schemeClr val="lt1"/>
              </a:buClr>
              <a:buSzPts val="1200"/>
              <a:buFont typeface="Arial"/>
              <a:buNone/>
              <a:defRPr b="0" sz="1200" cap="none">
                <a:solidFill>
                  <a:schemeClr val="lt1"/>
                </a:solidFill>
              </a:defRPr>
            </a:lvl3pPr>
            <a:lvl4pPr indent="-228600" lvl="3" marL="1828800" algn="l">
              <a:lnSpc>
                <a:spcPct val="100000"/>
              </a:lnSpc>
              <a:spcBef>
                <a:spcPts val="0"/>
              </a:spcBef>
              <a:spcAft>
                <a:spcPts val="0"/>
              </a:spcAft>
              <a:buClr>
                <a:schemeClr val="lt1"/>
              </a:buClr>
              <a:buSzPts val="1200"/>
              <a:buFont typeface="Arial"/>
              <a:buNone/>
              <a:defRPr b="0" sz="1200" cap="none">
                <a:solidFill>
                  <a:schemeClr val="lt1"/>
                </a:solidFill>
              </a:defRPr>
            </a:lvl4pPr>
            <a:lvl5pPr indent="-228600" lvl="4" marL="2286000" algn="l">
              <a:lnSpc>
                <a:spcPct val="100000"/>
              </a:lnSpc>
              <a:spcBef>
                <a:spcPts val="0"/>
              </a:spcBef>
              <a:spcAft>
                <a:spcPts val="0"/>
              </a:spcAft>
              <a:buClr>
                <a:schemeClr val="lt1"/>
              </a:buClr>
              <a:buSzPts val="1200"/>
              <a:buFont typeface="Arial"/>
              <a:buNone/>
              <a:defRPr b="0" sz="1200" cap="none">
                <a:solidFill>
                  <a:schemeClr val="lt1"/>
                </a:solidFill>
              </a:defRPr>
            </a:lvl5pPr>
            <a:lvl6pPr indent="-228600" lvl="5" marL="2743200" algn="l">
              <a:lnSpc>
                <a:spcPct val="100000"/>
              </a:lnSpc>
              <a:spcBef>
                <a:spcPts val="0"/>
              </a:spcBef>
              <a:spcAft>
                <a:spcPts val="0"/>
              </a:spcAft>
              <a:buClr>
                <a:schemeClr val="lt1"/>
              </a:buClr>
              <a:buSzPts val="1200"/>
              <a:buFont typeface="Arial"/>
              <a:buNone/>
              <a:defRPr b="0" sz="1200" cap="none">
                <a:solidFill>
                  <a:schemeClr val="lt1"/>
                </a:solidFill>
              </a:defRPr>
            </a:lvl6pPr>
            <a:lvl7pPr indent="-228600" lvl="6" marL="3200400" algn="l">
              <a:lnSpc>
                <a:spcPct val="100000"/>
              </a:lnSpc>
              <a:spcBef>
                <a:spcPts val="0"/>
              </a:spcBef>
              <a:spcAft>
                <a:spcPts val="0"/>
              </a:spcAft>
              <a:buClr>
                <a:schemeClr val="lt1"/>
              </a:buClr>
              <a:buSzPts val="1200"/>
              <a:buFont typeface="Arial"/>
              <a:buNone/>
              <a:defRPr b="0" sz="1200" cap="none">
                <a:solidFill>
                  <a:schemeClr val="lt1"/>
                </a:solidFill>
              </a:defRPr>
            </a:lvl7pPr>
            <a:lvl8pPr indent="-228600" lvl="7" marL="3657600" algn="l">
              <a:lnSpc>
                <a:spcPct val="100000"/>
              </a:lnSpc>
              <a:spcBef>
                <a:spcPts val="0"/>
              </a:spcBef>
              <a:spcAft>
                <a:spcPts val="0"/>
              </a:spcAft>
              <a:buClr>
                <a:schemeClr val="lt1"/>
              </a:buClr>
              <a:buSzPts val="1200"/>
              <a:buFont typeface="Arial"/>
              <a:buNone/>
              <a:defRPr b="0" sz="1200" cap="none">
                <a:solidFill>
                  <a:schemeClr val="lt1"/>
                </a:solidFill>
              </a:defRPr>
            </a:lvl8pPr>
            <a:lvl9pPr indent="-228600" lvl="8" marL="4114800" algn="l">
              <a:lnSpc>
                <a:spcPct val="100000"/>
              </a:lnSpc>
              <a:spcBef>
                <a:spcPts val="0"/>
              </a:spcBef>
              <a:spcAft>
                <a:spcPts val="0"/>
              </a:spcAft>
              <a:buClr>
                <a:schemeClr val="lt1"/>
              </a:buClr>
              <a:buSzPts val="1200"/>
              <a:buFont typeface="Arial"/>
              <a:buNone/>
              <a:defRPr b="0" sz="1200" cap="none">
                <a:solidFill>
                  <a:schemeClr val="lt1"/>
                </a:solidFill>
              </a:defRPr>
            </a:lvl9pPr>
          </a:lstStyle>
          <a:p/>
        </p:txBody>
      </p:sp>
      <p:sp>
        <p:nvSpPr>
          <p:cNvPr id="782" name="Google Shape;782;g2d16fe0273c_4_378"/>
          <p:cNvSpPr txBox="1"/>
          <p:nvPr>
            <p:ph type="title"/>
          </p:nvPr>
        </p:nvSpPr>
        <p:spPr>
          <a:xfrm>
            <a:off x="442913" y="1733550"/>
            <a:ext cx="3529012" cy="183261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4400"/>
              <a:buFont typeface="Georgia"/>
              <a:buNone/>
              <a:defRPr b="0" sz="4400">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3" name="Google Shape;783;g2d16fe0273c_4_378"/>
          <p:cNvSpPr txBox="1"/>
          <p:nvPr>
            <p:ph idx="2" type="body"/>
          </p:nvPr>
        </p:nvSpPr>
        <p:spPr>
          <a:xfrm>
            <a:off x="442913" y="3749040"/>
            <a:ext cx="3529584" cy="91440"/>
          </a:xfrm>
          <a:prstGeom prst="rect">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dk1"/>
              </a:buClr>
              <a:buSzPts val="100"/>
              <a:buFont typeface="Arial"/>
              <a:buNone/>
              <a:defRPr b="0" sz="100">
                <a:solidFill>
                  <a:schemeClr val="dk1"/>
                </a:solidFill>
              </a:defRPr>
            </a:lvl1pPr>
            <a:lvl2pPr indent="-228600" lvl="1" marL="914400" algn="ctr">
              <a:lnSpc>
                <a:spcPct val="100000"/>
              </a:lnSpc>
              <a:spcBef>
                <a:spcPts val="0"/>
              </a:spcBef>
              <a:spcAft>
                <a:spcPts val="0"/>
              </a:spcAft>
              <a:buClr>
                <a:schemeClr val="dk1"/>
              </a:buClr>
              <a:buSzPts val="100"/>
              <a:buFont typeface="Arial"/>
              <a:buNone/>
              <a:defRPr b="0" sz="100">
                <a:solidFill>
                  <a:schemeClr val="dk1"/>
                </a:solidFill>
              </a:defRPr>
            </a:lvl2pPr>
            <a:lvl3pPr indent="-228600" lvl="2" marL="1371600" algn="ctr">
              <a:lnSpc>
                <a:spcPct val="100000"/>
              </a:lnSpc>
              <a:spcBef>
                <a:spcPts val="0"/>
              </a:spcBef>
              <a:spcAft>
                <a:spcPts val="0"/>
              </a:spcAft>
              <a:buClr>
                <a:schemeClr val="dk1"/>
              </a:buClr>
              <a:buSzPts val="100"/>
              <a:buFont typeface="Arial"/>
              <a:buNone/>
              <a:defRPr b="0" sz="100">
                <a:solidFill>
                  <a:schemeClr val="dk1"/>
                </a:solidFill>
              </a:defRPr>
            </a:lvl3pPr>
            <a:lvl4pPr indent="-228600" lvl="3" marL="1828800" algn="ctr">
              <a:lnSpc>
                <a:spcPct val="100000"/>
              </a:lnSpc>
              <a:spcBef>
                <a:spcPts val="0"/>
              </a:spcBef>
              <a:spcAft>
                <a:spcPts val="0"/>
              </a:spcAft>
              <a:buClr>
                <a:schemeClr val="dk1"/>
              </a:buClr>
              <a:buSzPts val="100"/>
              <a:buFont typeface="Arial"/>
              <a:buNone/>
              <a:defRPr b="0" sz="100">
                <a:solidFill>
                  <a:schemeClr val="dk1"/>
                </a:solidFill>
              </a:defRPr>
            </a:lvl4pPr>
            <a:lvl5pPr indent="-228600" lvl="4" marL="2286000" algn="ctr">
              <a:lnSpc>
                <a:spcPct val="100000"/>
              </a:lnSpc>
              <a:spcBef>
                <a:spcPts val="0"/>
              </a:spcBef>
              <a:spcAft>
                <a:spcPts val="0"/>
              </a:spcAft>
              <a:buClr>
                <a:schemeClr val="dk1"/>
              </a:buClr>
              <a:buSzPts val="100"/>
              <a:buFont typeface="Arial"/>
              <a:buNone/>
              <a:defRPr b="0" sz="100">
                <a:solidFill>
                  <a:schemeClr val="dk1"/>
                </a:solidFill>
              </a:defRPr>
            </a:lvl5pPr>
            <a:lvl6pPr indent="-228600" lvl="5" marL="2743200" algn="ctr">
              <a:lnSpc>
                <a:spcPct val="100000"/>
              </a:lnSpc>
              <a:spcBef>
                <a:spcPts val="0"/>
              </a:spcBef>
              <a:spcAft>
                <a:spcPts val="0"/>
              </a:spcAft>
              <a:buClr>
                <a:schemeClr val="dk1"/>
              </a:buClr>
              <a:buSzPts val="100"/>
              <a:buFont typeface="Arial"/>
              <a:buNone/>
              <a:defRPr b="0" sz="100">
                <a:solidFill>
                  <a:schemeClr val="dk1"/>
                </a:solidFill>
              </a:defRPr>
            </a:lvl6pPr>
            <a:lvl7pPr indent="-228600" lvl="6" marL="3200400" algn="ctr">
              <a:lnSpc>
                <a:spcPct val="100000"/>
              </a:lnSpc>
              <a:spcBef>
                <a:spcPts val="0"/>
              </a:spcBef>
              <a:spcAft>
                <a:spcPts val="0"/>
              </a:spcAft>
              <a:buClr>
                <a:schemeClr val="dk1"/>
              </a:buClr>
              <a:buSzPts val="100"/>
              <a:buFont typeface="Arial"/>
              <a:buNone/>
              <a:defRPr b="0" sz="100">
                <a:solidFill>
                  <a:schemeClr val="dk1"/>
                </a:solidFill>
              </a:defRPr>
            </a:lvl7pPr>
            <a:lvl8pPr indent="-228600" lvl="7" marL="3657600" algn="ctr">
              <a:lnSpc>
                <a:spcPct val="100000"/>
              </a:lnSpc>
              <a:spcBef>
                <a:spcPts val="0"/>
              </a:spcBef>
              <a:spcAft>
                <a:spcPts val="0"/>
              </a:spcAft>
              <a:buClr>
                <a:schemeClr val="dk1"/>
              </a:buClr>
              <a:buSzPts val="100"/>
              <a:buFont typeface="Arial"/>
              <a:buNone/>
              <a:defRPr b="0" sz="100">
                <a:solidFill>
                  <a:schemeClr val="dk1"/>
                </a:solidFill>
              </a:defRPr>
            </a:lvl8pPr>
            <a:lvl9pPr indent="-228600" lvl="8" marL="4114800" algn="ctr">
              <a:lnSpc>
                <a:spcPct val="100000"/>
              </a:lnSpc>
              <a:spcBef>
                <a:spcPts val="0"/>
              </a:spcBef>
              <a:spcAft>
                <a:spcPts val="0"/>
              </a:spcAft>
              <a:buClr>
                <a:schemeClr val="dk1"/>
              </a:buClr>
              <a:buSzPts val="100"/>
              <a:buFont typeface="Arial"/>
              <a:buNone/>
              <a:defRPr b="0" sz="100">
                <a:solidFill>
                  <a:schemeClr val="dk1"/>
                </a:solidFill>
              </a:defRPr>
            </a:lvl9pPr>
          </a:lstStyle>
          <a:p/>
        </p:txBody>
      </p:sp>
      <p:sp>
        <p:nvSpPr>
          <p:cNvPr id="784" name="Google Shape;784;g2d16fe0273c_4_378"/>
          <p:cNvSpPr txBox="1"/>
          <p:nvPr>
            <p:ph idx="3" type="body"/>
          </p:nvPr>
        </p:nvSpPr>
        <p:spPr>
          <a:xfrm>
            <a:off x="442913" y="4023360"/>
            <a:ext cx="3529012" cy="219329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Clr>
                <a:schemeClr val="lt1"/>
              </a:buClr>
              <a:buSzPts val="1600"/>
              <a:buFont typeface="Arial"/>
              <a:buChar char="•"/>
              <a:defRPr b="0" sz="1600">
                <a:solidFill>
                  <a:schemeClr val="lt1"/>
                </a:solidFill>
              </a:defRPr>
            </a:lvl1pPr>
            <a:lvl2pPr indent="-330200" lvl="1" marL="91440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algn="l">
              <a:lnSpc>
                <a:spcPct val="100000"/>
              </a:lnSpc>
              <a:spcBef>
                <a:spcPts val="600"/>
              </a:spcBef>
              <a:spcAft>
                <a:spcPts val="600"/>
              </a:spcAft>
              <a:buClr>
                <a:schemeClr val="lt1"/>
              </a:buClr>
              <a:buSzPts val="1600"/>
              <a:buFont typeface="Arial"/>
              <a:buChar char="•"/>
              <a:defRPr>
                <a:solidFill>
                  <a:schemeClr val="lt1"/>
                </a:solidFill>
              </a:defRPr>
            </a:lvl9pPr>
          </a:lstStyle>
          <a:p/>
        </p:txBody>
      </p:sp>
      <p:sp>
        <p:nvSpPr>
          <p:cNvPr id="785" name="Google Shape;785;g2d16fe0273c_4_378"/>
          <p:cNvSpPr txBox="1"/>
          <p:nvPr>
            <p:ph idx="4"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86" name="Google Shape;786;g2d16fe0273c_4_378"/>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hite">
  <p:cSld name="Title Only - White">
    <p:spTree>
      <p:nvGrpSpPr>
        <p:cNvPr id="787" name="Shape 787"/>
        <p:cNvGrpSpPr/>
        <p:nvPr/>
      </p:nvGrpSpPr>
      <p:grpSpPr>
        <a:xfrm>
          <a:off x="0" y="0"/>
          <a:ext cx="0" cy="0"/>
          <a:chOff x="0" y="0"/>
          <a:chExt cx="0" cy="0"/>
        </a:xfrm>
      </p:grpSpPr>
      <p:sp>
        <p:nvSpPr>
          <p:cNvPr id="788" name="Google Shape;788;g2d16fe0273c_4_386"/>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9" name="Google Shape;789;g2d16fe0273c_4_386"/>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b="1" sz="1800">
                <a:solidFill>
                  <a:schemeClr val="dk2"/>
                </a:solidFill>
              </a:defRPr>
            </a:lvl1pPr>
            <a:lvl2pPr lvl="1" algn="l">
              <a:lnSpc>
                <a:spcPct val="100000"/>
              </a:lnSpc>
              <a:spcBef>
                <a:spcPts val="0"/>
              </a:spcBef>
              <a:spcAft>
                <a:spcPts val="0"/>
              </a:spcAft>
              <a:buClr>
                <a:schemeClr val="dk2"/>
              </a:buClr>
              <a:buSzPts val="1800"/>
              <a:buNone/>
              <a:defRPr b="1" sz="1800">
                <a:solidFill>
                  <a:schemeClr val="dk2"/>
                </a:solidFill>
              </a:defRPr>
            </a:lvl2pPr>
            <a:lvl3pPr lvl="2" algn="l">
              <a:lnSpc>
                <a:spcPct val="100000"/>
              </a:lnSpc>
              <a:spcBef>
                <a:spcPts val="0"/>
              </a:spcBef>
              <a:spcAft>
                <a:spcPts val="0"/>
              </a:spcAft>
              <a:buClr>
                <a:schemeClr val="dk2"/>
              </a:buClr>
              <a:buSzPts val="1800"/>
              <a:buNone/>
              <a:defRPr b="1" sz="1800">
                <a:solidFill>
                  <a:schemeClr val="dk2"/>
                </a:solidFill>
              </a:defRPr>
            </a:lvl3pPr>
            <a:lvl4pPr lvl="3" algn="l">
              <a:lnSpc>
                <a:spcPct val="100000"/>
              </a:lnSpc>
              <a:spcBef>
                <a:spcPts val="0"/>
              </a:spcBef>
              <a:spcAft>
                <a:spcPts val="0"/>
              </a:spcAft>
              <a:buClr>
                <a:schemeClr val="dk2"/>
              </a:buClr>
              <a:buSzPts val="1800"/>
              <a:buNone/>
              <a:defRPr b="1" sz="1800">
                <a:solidFill>
                  <a:schemeClr val="dk2"/>
                </a:solidFill>
              </a:defRPr>
            </a:lvl4pPr>
            <a:lvl5pPr lvl="4" algn="l">
              <a:lnSpc>
                <a:spcPct val="100000"/>
              </a:lnSpc>
              <a:spcBef>
                <a:spcPts val="0"/>
              </a:spcBef>
              <a:spcAft>
                <a:spcPts val="0"/>
              </a:spcAft>
              <a:buClr>
                <a:schemeClr val="dk2"/>
              </a:buClr>
              <a:buSzPts val="1800"/>
              <a:buNone/>
              <a:defRPr b="1" sz="1800">
                <a:solidFill>
                  <a:schemeClr val="dk2"/>
                </a:solidFill>
              </a:defRPr>
            </a:lvl5pPr>
            <a:lvl6pPr lvl="5" algn="l">
              <a:lnSpc>
                <a:spcPct val="100000"/>
              </a:lnSpc>
              <a:spcBef>
                <a:spcPts val="0"/>
              </a:spcBef>
              <a:spcAft>
                <a:spcPts val="0"/>
              </a:spcAft>
              <a:buClr>
                <a:schemeClr val="dk2"/>
              </a:buClr>
              <a:buSzPts val="1800"/>
              <a:buNone/>
              <a:defRPr b="1" sz="1800">
                <a:solidFill>
                  <a:schemeClr val="dk2"/>
                </a:solidFill>
              </a:defRPr>
            </a:lvl6pPr>
            <a:lvl7pPr lvl="6" algn="l">
              <a:lnSpc>
                <a:spcPct val="100000"/>
              </a:lnSpc>
              <a:spcBef>
                <a:spcPts val="0"/>
              </a:spcBef>
              <a:spcAft>
                <a:spcPts val="0"/>
              </a:spcAft>
              <a:buClr>
                <a:schemeClr val="dk2"/>
              </a:buClr>
              <a:buSzPts val="1800"/>
              <a:buNone/>
              <a:defRPr b="1" sz="1800">
                <a:solidFill>
                  <a:schemeClr val="dk2"/>
                </a:solidFill>
              </a:defRPr>
            </a:lvl7pPr>
            <a:lvl8pPr lvl="7" algn="l">
              <a:lnSpc>
                <a:spcPct val="100000"/>
              </a:lnSpc>
              <a:spcBef>
                <a:spcPts val="0"/>
              </a:spcBef>
              <a:spcAft>
                <a:spcPts val="0"/>
              </a:spcAft>
              <a:buClr>
                <a:schemeClr val="dk2"/>
              </a:buClr>
              <a:buSzPts val="1800"/>
              <a:buNone/>
              <a:defRPr b="1" sz="1800">
                <a:solidFill>
                  <a:schemeClr val="dk2"/>
                </a:solidFill>
              </a:defRPr>
            </a:lvl8pPr>
            <a:lvl9pPr lvl="8" algn="l">
              <a:lnSpc>
                <a:spcPct val="100000"/>
              </a:lnSpc>
              <a:spcBef>
                <a:spcPts val="0"/>
              </a:spcBef>
              <a:spcAft>
                <a:spcPts val="0"/>
              </a:spcAft>
              <a:buClr>
                <a:schemeClr val="dk2"/>
              </a:buClr>
              <a:buSzPts val="1800"/>
              <a:buNone/>
              <a:defRPr b="1" sz="1800">
                <a:solidFill>
                  <a:schemeClr val="dk2"/>
                </a:solidFill>
              </a:defRPr>
            </a:lvl9pPr>
          </a:lstStyle>
          <a:p/>
        </p:txBody>
      </p:sp>
      <p:sp>
        <p:nvSpPr>
          <p:cNvPr id="790" name="Google Shape;790;g2d16fe0273c_4_386"/>
          <p:cNvSpPr txBox="1"/>
          <p:nvPr>
            <p:ph idx="2"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91" name="Google Shape;791;g2d16fe0273c_4_386"/>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 - White">
    <p:spTree>
      <p:nvGrpSpPr>
        <p:cNvPr id="792" name="Shape 792"/>
        <p:cNvGrpSpPr/>
        <p:nvPr/>
      </p:nvGrpSpPr>
      <p:grpSpPr>
        <a:xfrm>
          <a:off x="0" y="0"/>
          <a:ext cx="0" cy="0"/>
          <a:chOff x="0" y="0"/>
          <a:chExt cx="0" cy="0"/>
        </a:xfrm>
      </p:grpSpPr>
      <p:sp>
        <p:nvSpPr>
          <p:cNvPr id="793" name="Google Shape;793;g2d16fe0273c_4_391"/>
          <p:cNvSpPr txBox="1"/>
          <p:nvPr>
            <p:ph idx="1"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750"/>
              <a:buFont typeface="Arial"/>
              <a:buNone/>
              <a:defRPr sz="750"/>
            </a:lvl1pPr>
            <a:lvl2pPr indent="-228600" lvl="1" marL="914400" algn="l">
              <a:lnSpc>
                <a:spcPct val="100000"/>
              </a:lnSpc>
              <a:spcBef>
                <a:spcPts val="0"/>
              </a:spcBef>
              <a:spcAft>
                <a:spcPts val="0"/>
              </a:spcAft>
              <a:buClr>
                <a:schemeClr val="dk1"/>
              </a:buClr>
              <a:buSzPts val="750"/>
              <a:buFont typeface="Arial"/>
              <a:buNone/>
              <a:defRPr sz="750"/>
            </a:lvl2pPr>
            <a:lvl3pPr indent="-228600" lvl="2" marL="1371600" algn="l">
              <a:lnSpc>
                <a:spcPct val="100000"/>
              </a:lnSpc>
              <a:spcBef>
                <a:spcPts val="0"/>
              </a:spcBef>
              <a:spcAft>
                <a:spcPts val="0"/>
              </a:spcAft>
              <a:buClr>
                <a:schemeClr val="dk1"/>
              </a:buClr>
              <a:buSzPts val="750"/>
              <a:buFont typeface="Arial"/>
              <a:buNone/>
              <a:defRPr sz="750"/>
            </a:lvl3pPr>
            <a:lvl4pPr indent="-228600" lvl="3" marL="1828800" algn="l">
              <a:lnSpc>
                <a:spcPct val="100000"/>
              </a:lnSpc>
              <a:spcBef>
                <a:spcPts val="0"/>
              </a:spcBef>
              <a:spcAft>
                <a:spcPts val="0"/>
              </a:spcAft>
              <a:buClr>
                <a:schemeClr val="dk1"/>
              </a:buClr>
              <a:buSzPts val="750"/>
              <a:buFont typeface="Arial"/>
              <a:buNone/>
              <a:defRPr sz="750"/>
            </a:lvl4pPr>
            <a:lvl5pPr indent="-228600" lvl="4" marL="2286000" algn="l">
              <a:lnSpc>
                <a:spcPct val="100000"/>
              </a:lnSpc>
              <a:spcBef>
                <a:spcPts val="0"/>
              </a:spcBef>
              <a:spcAft>
                <a:spcPts val="0"/>
              </a:spcAft>
              <a:buClr>
                <a:schemeClr val="dk1"/>
              </a:buClr>
              <a:buSzPts val="750"/>
              <a:buFont typeface="Arial"/>
              <a:buNone/>
              <a:defRPr sz="750"/>
            </a:lvl5pPr>
            <a:lvl6pPr indent="-228600" lvl="5" marL="2743200" algn="l">
              <a:lnSpc>
                <a:spcPct val="100000"/>
              </a:lnSpc>
              <a:spcBef>
                <a:spcPts val="0"/>
              </a:spcBef>
              <a:spcAft>
                <a:spcPts val="0"/>
              </a:spcAft>
              <a:buClr>
                <a:schemeClr val="dk1"/>
              </a:buClr>
              <a:buSzPts val="750"/>
              <a:buFont typeface="Arial"/>
              <a:buNone/>
              <a:defRPr sz="750"/>
            </a:lvl6pPr>
            <a:lvl7pPr indent="-228600" lvl="6" marL="3200400" algn="l">
              <a:lnSpc>
                <a:spcPct val="100000"/>
              </a:lnSpc>
              <a:spcBef>
                <a:spcPts val="0"/>
              </a:spcBef>
              <a:spcAft>
                <a:spcPts val="0"/>
              </a:spcAft>
              <a:buClr>
                <a:schemeClr val="dk1"/>
              </a:buClr>
              <a:buSzPts val="750"/>
              <a:buFont typeface="Arial"/>
              <a:buNone/>
              <a:defRPr sz="750"/>
            </a:lvl7pPr>
            <a:lvl8pPr indent="-228600" lvl="7" marL="3657600" algn="l">
              <a:lnSpc>
                <a:spcPct val="100000"/>
              </a:lnSpc>
              <a:spcBef>
                <a:spcPts val="0"/>
              </a:spcBef>
              <a:spcAft>
                <a:spcPts val="0"/>
              </a:spcAft>
              <a:buClr>
                <a:schemeClr val="dk1"/>
              </a:buClr>
              <a:buSzPts val="750"/>
              <a:buFont typeface="Arial"/>
              <a:buNone/>
              <a:defRPr sz="750"/>
            </a:lvl8pPr>
            <a:lvl9pPr indent="-228600" lvl="8" marL="4114800" algn="l">
              <a:lnSpc>
                <a:spcPct val="100000"/>
              </a:lnSpc>
              <a:spcBef>
                <a:spcPts val="0"/>
              </a:spcBef>
              <a:spcAft>
                <a:spcPts val="0"/>
              </a:spcAft>
              <a:buClr>
                <a:schemeClr val="dk1"/>
              </a:buClr>
              <a:buSzPts val="750"/>
              <a:buFont typeface="Arial"/>
              <a:buNone/>
              <a:defRPr sz="750"/>
            </a:lvl9pPr>
          </a:lstStyle>
          <a:p/>
        </p:txBody>
      </p:sp>
      <p:sp>
        <p:nvSpPr>
          <p:cNvPr id="794" name="Google Shape;794;g2d16fe0273c_4_391"/>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showMasterSp="0">
  <p:cSld name="Blank - Black">
    <p:bg>
      <p:bgPr>
        <a:solidFill>
          <a:srgbClr val="000000"/>
        </a:solidFill>
      </p:bgPr>
    </p:bg>
    <p:spTree>
      <p:nvGrpSpPr>
        <p:cNvPr id="795" name="Shape 795"/>
        <p:cNvGrpSpPr/>
        <p:nvPr/>
      </p:nvGrpSpPr>
      <p:grpSpPr>
        <a:xfrm>
          <a:off x="0" y="0"/>
          <a:ext cx="0" cy="0"/>
          <a:chOff x="0" y="0"/>
          <a:chExt cx="0" cy="0"/>
        </a:xfrm>
      </p:grpSpPr>
      <p:sp>
        <p:nvSpPr>
          <p:cNvPr id="796" name="Google Shape;796;g2d16fe0273c_4_394"/>
          <p:cNvSpPr txBox="1"/>
          <p:nvPr>
            <p:ph idx="1" type="body"/>
          </p:nvPr>
        </p:nvSpPr>
        <p:spPr>
          <a:xfrm>
            <a:off x="2432304" y="6355077"/>
            <a:ext cx="7315200" cy="2743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97" name="Google Shape;797;g2d16fe0273c_4_394"/>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8" name="Google Shape;798;g2d16fe0273c_4_394"/>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Black" showMasterSp="0">
  <p:cSld name="Agenda - Black">
    <p:bg>
      <p:bgPr>
        <a:solidFill>
          <a:srgbClr val="000000"/>
        </a:solidFill>
      </p:bgPr>
    </p:bg>
    <p:spTree>
      <p:nvGrpSpPr>
        <p:cNvPr id="71" name="Shape 71"/>
        <p:cNvGrpSpPr/>
        <p:nvPr/>
      </p:nvGrpSpPr>
      <p:grpSpPr>
        <a:xfrm>
          <a:off x="0" y="0"/>
          <a:ext cx="0" cy="0"/>
          <a:chOff x="0" y="0"/>
          <a:chExt cx="0" cy="0"/>
        </a:xfrm>
      </p:grpSpPr>
      <p:sp>
        <p:nvSpPr>
          <p:cNvPr id="72" name="Google Shape;72;p54"/>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200"/>
              <a:buFont typeface="Georgia"/>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3" name="Google Shape;73;p54"/>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None/>
              <a:defRPr b="1" sz="1800">
                <a:solidFill>
                  <a:schemeClr val="lt1"/>
                </a:solidFill>
              </a:defRPr>
            </a:lvl1pPr>
            <a:lvl2pPr lvl="1" rtl="0" algn="l">
              <a:lnSpc>
                <a:spcPct val="100000"/>
              </a:lnSpc>
              <a:spcBef>
                <a:spcPts val="0"/>
              </a:spcBef>
              <a:spcAft>
                <a:spcPts val="0"/>
              </a:spcAft>
              <a:buClr>
                <a:schemeClr val="lt1"/>
              </a:buClr>
              <a:buSzPts val="1800"/>
              <a:buNone/>
              <a:defRPr b="1" sz="1800">
                <a:solidFill>
                  <a:schemeClr val="lt1"/>
                </a:solidFill>
              </a:defRPr>
            </a:lvl2pPr>
            <a:lvl3pPr lvl="2" rtl="0" algn="l">
              <a:lnSpc>
                <a:spcPct val="100000"/>
              </a:lnSpc>
              <a:spcBef>
                <a:spcPts val="0"/>
              </a:spcBef>
              <a:spcAft>
                <a:spcPts val="0"/>
              </a:spcAft>
              <a:buClr>
                <a:schemeClr val="lt1"/>
              </a:buClr>
              <a:buSzPts val="1800"/>
              <a:buNone/>
              <a:defRPr b="1" sz="1800">
                <a:solidFill>
                  <a:schemeClr val="lt1"/>
                </a:solidFill>
              </a:defRPr>
            </a:lvl3pPr>
            <a:lvl4pPr lvl="3" rtl="0" algn="l">
              <a:lnSpc>
                <a:spcPct val="100000"/>
              </a:lnSpc>
              <a:spcBef>
                <a:spcPts val="0"/>
              </a:spcBef>
              <a:spcAft>
                <a:spcPts val="0"/>
              </a:spcAft>
              <a:buClr>
                <a:schemeClr val="lt1"/>
              </a:buClr>
              <a:buSzPts val="1800"/>
              <a:buNone/>
              <a:defRPr b="1" sz="1800">
                <a:solidFill>
                  <a:schemeClr val="lt1"/>
                </a:solidFill>
              </a:defRPr>
            </a:lvl4pPr>
            <a:lvl5pPr lvl="4" rtl="0" algn="l">
              <a:lnSpc>
                <a:spcPct val="100000"/>
              </a:lnSpc>
              <a:spcBef>
                <a:spcPts val="0"/>
              </a:spcBef>
              <a:spcAft>
                <a:spcPts val="0"/>
              </a:spcAft>
              <a:buClr>
                <a:schemeClr val="lt1"/>
              </a:buClr>
              <a:buSzPts val="1800"/>
              <a:buNone/>
              <a:defRPr b="1" sz="1800">
                <a:solidFill>
                  <a:schemeClr val="lt1"/>
                </a:solidFill>
              </a:defRPr>
            </a:lvl5pPr>
            <a:lvl6pPr lvl="5" rtl="0" algn="l">
              <a:lnSpc>
                <a:spcPct val="100000"/>
              </a:lnSpc>
              <a:spcBef>
                <a:spcPts val="0"/>
              </a:spcBef>
              <a:spcAft>
                <a:spcPts val="0"/>
              </a:spcAft>
              <a:buClr>
                <a:schemeClr val="lt1"/>
              </a:buClr>
              <a:buSzPts val="1800"/>
              <a:buNone/>
              <a:defRPr b="1" sz="1800">
                <a:solidFill>
                  <a:schemeClr val="lt1"/>
                </a:solidFill>
              </a:defRPr>
            </a:lvl6pPr>
            <a:lvl7pPr lvl="6" rtl="0" algn="l">
              <a:lnSpc>
                <a:spcPct val="100000"/>
              </a:lnSpc>
              <a:spcBef>
                <a:spcPts val="0"/>
              </a:spcBef>
              <a:spcAft>
                <a:spcPts val="0"/>
              </a:spcAft>
              <a:buClr>
                <a:schemeClr val="lt1"/>
              </a:buClr>
              <a:buSzPts val="1800"/>
              <a:buNone/>
              <a:defRPr b="1" sz="1800">
                <a:solidFill>
                  <a:schemeClr val="lt1"/>
                </a:solidFill>
              </a:defRPr>
            </a:lvl7pPr>
            <a:lvl8pPr lvl="7" rtl="0" algn="l">
              <a:lnSpc>
                <a:spcPct val="100000"/>
              </a:lnSpc>
              <a:spcBef>
                <a:spcPts val="0"/>
              </a:spcBef>
              <a:spcAft>
                <a:spcPts val="0"/>
              </a:spcAft>
              <a:buClr>
                <a:schemeClr val="lt1"/>
              </a:buClr>
              <a:buSzPts val="1800"/>
              <a:buNone/>
              <a:defRPr b="1" sz="1800">
                <a:solidFill>
                  <a:schemeClr val="lt1"/>
                </a:solidFill>
              </a:defRPr>
            </a:lvl8pPr>
            <a:lvl9pPr lvl="8" rtl="0" algn="l">
              <a:lnSpc>
                <a:spcPct val="100000"/>
              </a:lnSpc>
              <a:spcBef>
                <a:spcPts val="0"/>
              </a:spcBef>
              <a:spcAft>
                <a:spcPts val="0"/>
              </a:spcAft>
              <a:buClr>
                <a:schemeClr val="lt1"/>
              </a:buClr>
              <a:buSzPts val="1800"/>
              <a:buNone/>
              <a:defRPr b="1" sz="1800">
                <a:solidFill>
                  <a:schemeClr val="lt1"/>
                </a:solidFill>
              </a:defRPr>
            </a:lvl9pPr>
          </a:lstStyle>
          <a:p/>
        </p:txBody>
      </p:sp>
      <p:sp>
        <p:nvSpPr>
          <p:cNvPr id="74" name="Google Shape;74;p54"/>
          <p:cNvSpPr/>
          <p:nvPr/>
        </p:nvSpPr>
        <p:spPr>
          <a:xfrm>
            <a:off x="442912" y="1734669"/>
            <a:ext cx="5473800" cy="91500"/>
          </a:xfrm>
          <a:prstGeom prst="rect">
            <a:avLst/>
          </a:prstGeom>
          <a:solidFill>
            <a:srgbClr val="D93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5" name="Google Shape;75;p54"/>
          <p:cNvSpPr txBox="1"/>
          <p:nvPr>
            <p:ph idx="2" type="body"/>
          </p:nvPr>
        </p:nvSpPr>
        <p:spPr>
          <a:xfrm>
            <a:off x="442912" y="1963270"/>
            <a:ext cx="11306100" cy="42546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1200"/>
              </a:spcBef>
              <a:spcAft>
                <a:spcPts val="0"/>
              </a:spcAft>
              <a:buClr>
                <a:schemeClr val="lt1"/>
              </a:buClr>
              <a:buSzPts val="1600"/>
              <a:buFont typeface="Georgia"/>
              <a:buAutoNum type="arabicPeriod"/>
              <a:defRPr b="0">
                <a:solidFill>
                  <a:schemeClr val="lt1"/>
                </a:solidFill>
              </a:defRPr>
            </a:lvl1pPr>
            <a:lvl2pPr indent="-330200" lvl="1" marL="914400" rtl="0" algn="l">
              <a:lnSpc>
                <a:spcPct val="100000"/>
              </a:lnSpc>
              <a:spcBef>
                <a:spcPts val="600"/>
              </a:spcBef>
              <a:spcAft>
                <a:spcPts val="0"/>
              </a:spcAft>
              <a:buClr>
                <a:schemeClr val="lt1"/>
              </a:buClr>
              <a:buSzPts val="1600"/>
              <a:buFont typeface="Arial"/>
              <a:buChar char="–"/>
              <a:defRPr>
                <a:solidFill>
                  <a:schemeClr val="lt1"/>
                </a:solidFill>
              </a:defRPr>
            </a:lvl2pPr>
            <a:lvl3pPr indent="-330200" lvl="2" marL="1371600" rtl="0" algn="l">
              <a:lnSpc>
                <a:spcPct val="100000"/>
              </a:lnSpc>
              <a:spcBef>
                <a:spcPts val="600"/>
              </a:spcBef>
              <a:spcAft>
                <a:spcPts val="0"/>
              </a:spcAft>
              <a:buClr>
                <a:schemeClr val="lt1"/>
              </a:buClr>
              <a:buSzPts val="1600"/>
              <a:buFont typeface="Arial"/>
              <a:buChar char="•"/>
              <a:defRPr>
                <a:solidFill>
                  <a:schemeClr val="lt1"/>
                </a:solidFill>
              </a:defRPr>
            </a:lvl3pPr>
            <a:lvl4pPr indent="-330200" lvl="3" marL="1828800" rtl="0" algn="l">
              <a:lnSpc>
                <a:spcPct val="100000"/>
              </a:lnSpc>
              <a:spcBef>
                <a:spcPts val="600"/>
              </a:spcBef>
              <a:spcAft>
                <a:spcPts val="0"/>
              </a:spcAft>
              <a:buClr>
                <a:schemeClr val="lt1"/>
              </a:buClr>
              <a:buSzPts val="1600"/>
              <a:buFont typeface="Arial"/>
              <a:buChar char="–"/>
              <a:defRPr>
                <a:solidFill>
                  <a:schemeClr val="lt1"/>
                </a:solidFill>
              </a:defRPr>
            </a:lvl4pPr>
            <a:lvl5pPr indent="-330200" lvl="4" marL="2286000" rtl="0" algn="l">
              <a:lnSpc>
                <a:spcPct val="100000"/>
              </a:lnSpc>
              <a:spcBef>
                <a:spcPts val="600"/>
              </a:spcBef>
              <a:spcAft>
                <a:spcPts val="0"/>
              </a:spcAft>
              <a:buClr>
                <a:schemeClr val="lt1"/>
              </a:buClr>
              <a:buSzPts val="1600"/>
              <a:buFont typeface="Arial"/>
              <a:buChar char="•"/>
              <a:defRPr>
                <a:solidFill>
                  <a:schemeClr val="lt1"/>
                </a:solidFill>
              </a:defRPr>
            </a:lvl5pPr>
            <a:lvl6pPr indent="-330200" lvl="5" marL="2743200" rtl="0" algn="l">
              <a:lnSpc>
                <a:spcPct val="100000"/>
              </a:lnSpc>
              <a:spcBef>
                <a:spcPts val="600"/>
              </a:spcBef>
              <a:spcAft>
                <a:spcPts val="0"/>
              </a:spcAft>
              <a:buClr>
                <a:schemeClr val="lt1"/>
              </a:buClr>
              <a:buSzPts val="1600"/>
              <a:buFont typeface="Arial"/>
              <a:buChar char="–"/>
              <a:defRPr>
                <a:solidFill>
                  <a:schemeClr val="lt1"/>
                </a:solidFill>
              </a:defRPr>
            </a:lvl6pPr>
            <a:lvl7pPr indent="-330200" lvl="6" marL="3200400" rtl="0" algn="l">
              <a:lnSpc>
                <a:spcPct val="100000"/>
              </a:lnSpc>
              <a:spcBef>
                <a:spcPts val="600"/>
              </a:spcBef>
              <a:spcAft>
                <a:spcPts val="0"/>
              </a:spcAft>
              <a:buClr>
                <a:schemeClr val="lt1"/>
              </a:buClr>
              <a:buSzPts val="1600"/>
              <a:buFont typeface="Arial"/>
              <a:buChar char="•"/>
              <a:defRPr>
                <a:solidFill>
                  <a:schemeClr val="lt1"/>
                </a:solidFill>
              </a:defRPr>
            </a:lvl7pPr>
            <a:lvl8pPr indent="-330200" lvl="7" marL="3657600" rtl="0" algn="l">
              <a:lnSpc>
                <a:spcPct val="100000"/>
              </a:lnSpc>
              <a:spcBef>
                <a:spcPts val="600"/>
              </a:spcBef>
              <a:spcAft>
                <a:spcPts val="0"/>
              </a:spcAft>
              <a:buClr>
                <a:schemeClr val="lt1"/>
              </a:buClr>
              <a:buSzPts val="1600"/>
              <a:buFont typeface="Arial"/>
              <a:buChar char="–"/>
              <a:defRPr>
                <a:solidFill>
                  <a:schemeClr val="lt1"/>
                </a:solidFill>
              </a:defRPr>
            </a:lvl8pPr>
            <a:lvl9pPr indent="-330200" lvl="8" marL="4114800" rtl="0" algn="l">
              <a:lnSpc>
                <a:spcPct val="100000"/>
              </a:lnSpc>
              <a:spcBef>
                <a:spcPts val="600"/>
              </a:spcBef>
              <a:spcAft>
                <a:spcPts val="0"/>
              </a:spcAft>
              <a:buClr>
                <a:schemeClr val="lt1"/>
              </a:buClr>
              <a:buSzPts val="1600"/>
              <a:buFont typeface="Arial"/>
              <a:buChar char="•"/>
              <a:defRPr>
                <a:solidFill>
                  <a:schemeClr val="lt1"/>
                </a:solidFill>
              </a:defRPr>
            </a:lvl9pPr>
          </a:lstStyle>
          <a:p/>
        </p:txBody>
      </p:sp>
      <p:sp>
        <p:nvSpPr>
          <p:cNvPr id="76" name="Google Shape;76;p54"/>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lt1"/>
              </a:buClr>
              <a:buSzPts val="750"/>
              <a:buFont typeface="Arial"/>
              <a:buNone/>
              <a:defRPr sz="750">
                <a:solidFill>
                  <a:schemeClr val="lt1"/>
                </a:solidFill>
              </a:defRPr>
            </a:lvl1pPr>
            <a:lvl2pPr indent="-228600" lvl="1" marL="914400" rtl="0" algn="l">
              <a:lnSpc>
                <a:spcPct val="100000"/>
              </a:lnSpc>
              <a:spcBef>
                <a:spcPts val="0"/>
              </a:spcBef>
              <a:spcAft>
                <a:spcPts val="0"/>
              </a:spcAft>
              <a:buClr>
                <a:schemeClr val="lt1"/>
              </a:buClr>
              <a:buSzPts val="750"/>
              <a:buFont typeface="Arial"/>
              <a:buNone/>
              <a:defRPr sz="750">
                <a:solidFill>
                  <a:schemeClr val="lt1"/>
                </a:solidFill>
              </a:defRPr>
            </a:lvl2pPr>
            <a:lvl3pPr indent="-228600" lvl="2" marL="1371600" rtl="0" algn="l">
              <a:lnSpc>
                <a:spcPct val="100000"/>
              </a:lnSpc>
              <a:spcBef>
                <a:spcPts val="0"/>
              </a:spcBef>
              <a:spcAft>
                <a:spcPts val="0"/>
              </a:spcAft>
              <a:buClr>
                <a:schemeClr val="lt1"/>
              </a:buClr>
              <a:buSzPts val="750"/>
              <a:buFont typeface="Arial"/>
              <a:buNone/>
              <a:defRPr sz="750">
                <a:solidFill>
                  <a:schemeClr val="lt1"/>
                </a:solidFill>
              </a:defRPr>
            </a:lvl3pPr>
            <a:lvl4pPr indent="-228600" lvl="3" marL="1828800" rtl="0" algn="l">
              <a:lnSpc>
                <a:spcPct val="100000"/>
              </a:lnSpc>
              <a:spcBef>
                <a:spcPts val="0"/>
              </a:spcBef>
              <a:spcAft>
                <a:spcPts val="0"/>
              </a:spcAft>
              <a:buClr>
                <a:schemeClr val="lt1"/>
              </a:buClr>
              <a:buSzPts val="750"/>
              <a:buFont typeface="Arial"/>
              <a:buNone/>
              <a:defRPr sz="750">
                <a:solidFill>
                  <a:schemeClr val="lt1"/>
                </a:solidFill>
              </a:defRPr>
            </a:lvl4pPr>
            <a:lvl5pPr indent="-228600" lvl="4" marL="2286000" rtl="0" algn="l">
              <a:lnSpc>
                <a:spcPct val="100000"/>
              </a:lnSpc>
              <a:spcBef>
                <a:spcPts val="0"/>
              </a:spcBef>
              <a:spcAft>
                <a:spcPts val="0"/>
              </a:spcAft>
              <a:buClr>
                <a:schemeClr val="lt1"/>
              </a:buClr>
              <a:buSzPts val="750"/>
              <a:buFont typeface="Arial"/>
              <a:buNone/>
              <a:defRPr sz="750">
                <a:solidFill>
                  <a:schemeClr val="lt1"/>
                </a:solidFill>
              </a:defRPr>
            </a:lvl5pPr>
            <a:lvl6pPr indent="-228600" lvl="5" marL="2743200" rtl="0" algn="l">
              <a:lnSpc>
                <a:spcPct val="100000"/>
              </a:lnSpc>
              <a:spcBef>
                <a:spcPts val="0"/>
              </a:spcBef>
              <a:spcAft>
                <a:spcPts val="0"/>
              </a:spcAft>
              <a:buClr>
                <a:schemeClr val="lt1"/>
              </a:buClr>
              <a:buSzPts val="750"/>
              <a:buFont typeface="Arial"/>
              <a:buNone/>
              <a:defRPr sz="750">
                <a:solidFill>
                  <a:schemeClr val="lt1"/>
                </a:solidFill>
              </a:defRPr>
            </a:lvl6pPr>
            <a:lvl7pPr indent="-228600" lvl="6" marL="3200400" rtl="0" algn="l">
              <a:lnSpc>
                <a:spcPct val="100000"/>
              </a:lnSpc>
              <a:spcBef>
                <a:spcPts val="0"/>
              </a:spcBef>
              <a:spcAft>
                <a:spcPts val="0"/>
              </a:spcAft>
              <a:buClr>
                <a:schemeClr val="lt1"/>
              </a:buClr>
              <a:buSzPts val="750"/>
              <a:buFont typeface="Arial"/>
              <a:buNone/>
              <a:defRPr sz="750">
                <a:solidFill>
                  <a:schemeClr val="lt1"/>
                </a:solidFill>
              </a:defRPr>
            </a:lvl7pPr>
            <a:lvl8pPr indent="-228600" lvl="7" marL="3657600" rtl="0" algn="l">
              <a:lnSpc>
                <a:spcPct val="100000"/>
              </a:lnSpc>
              <a:spcBef>
                <a:spcPts val="0"/>
              </a:spcBef>
              <a:spcAft>
                <a:spcPts val="0"/>
              </a:spcAft>
              <a:buClr>
                <a:schemeClr val="lt1"/>
              </a:buClr>
              <a:buSzPts val="750"/>
              <a:buFont typeface="Arial"/>
              <a:buNone/>
              <a:defRPr sz="750">
                <a:solidFill>
                  <a:schemeClr val="lt1"/>
                </a:solidFill>
              </a:defRPr>
            </a:lvl8pPr>
            <a:lvl9pPr indent="-228600" lvl="8" marL="4114800" rtl="0" algn="l">
              <a:lnSpc>
                <a:spcPct val="100000"/>
              </a:lnSpc>
              <a:spcBef>
                <a:spcPts val="0"/>
              </a:spcBef>
              <a:spcAft>
                <a:spcPts val="0"/>
              </a:spcAft>
              <a:buClr>
                <a:schemeClr val="lt1"/>
              </a:buClr>
              <a:buSzPts val="750"/>
              <a:buFont typeface="Arial"/>
              <a:buNone/>
              <a:defRPr sz="750">
                <a:solidFill>
                  <a:schemeClr val="lt1"/>
                </a:solidFill>
              </a:defRPr>
            </a:lvl9pPr>
          </a:lstStyle>
          <a:p/>
        </p:txBody>
      </p:sp>
      <p:sp>
        <p:nvSpPr>
          <p:cNvPr id="77" name="Google Shape;77;p54"/>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54"/>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lt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4.xml"/><Relationship Id="rId20" Type="http://schemas.openxmlformats.org/officeDocument/2006/relationships/slideLayout" Target="../slideLayouts/slideLayout64.xml"/><Relationship Id="rId42" Type="http://schemas.openxmlformats.org/officeDocument/2006/relationships/slideLayout" Target="../slideLayouts/slideLayout86.xml"/><Relationship Id="rId41" Type="http://schemas.openxmlformats.org/officeDocument/2006/relationships/slideLayout" Target="../slideLayouts/slideLayout85.xml"/><Relationship Id="rId22" Type="http://schemas.openxmlformats.org/officeDocument/2006/relationships/slideLayout" Target="../slideLayouts/slideLayout66.xml"/><Relationship Id="rId44" Type="http://schemas.openxmlformats.org/officeDocument/2006/relationships/slideLayout" Target="../slideLayouts/slideLayout88.xml"/><Relationship Id="rId21" Type="http://schemas.openxmlformats.org/officeDocument/2006/relationships/slideLayout" Target="../slideLayouts/slideLayout65.xml"/><Relationship Id="rId43" Type="http://schemas.openxmlformats.org/officeDocument/2006/relationships/slideLayout" Target="../slideLayouts/slideLayout87.xml"/><Relationship Id="rId24" Type="http://schemas.openxmlformats.org/officeDocument/2006/relationships/slideLayout" Target="../slideLayouts/slideLayout68.xml"/><Relationship Id="rId46" Type="http://schemas.openxmlformats.org/officeDocument/2006/relationships/theme" Target="../theme/theme2.xml"/><Relationship Id="rId23" Type="http://schemas.openxmlformats.org/officeDocument/2006/relationships/slideLayout" Target="../slideLayouts/slideLayout67.xml"/><Relationship Id="rId45" Type="http://schemas.openxmlformats.org/officeDocument/2006/relationships/slideLayout" Target="../slideLayouts/slideLayout89.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33" Type="http://schemas.openxmlformats.org/officeDocument/2006/relationships/slideLayout" Target="../slideLayouts/slideLayout77.xml"/><Relationship Id="rId10" Type="http://schemas.openxmlformats.org/officeDocument/2006/relationships/slideLayout" Target="../slideLayouts/slideLayout54.xml"/><Relationship Id="rId32" Type="http://schemas.openxmlformats.org/officeDocument/2006/relationships/slideLayout" Target="../slideLayouts/slideLayout76.xml"/><Relationship Id="rId13" Type="http://schemas.openxmlformats.org/officeDocument/2006/relationships/slideLayout" Target="../slideLayouts/slideLayout57.xml"/><Relationship Id="rId35" Type="http://schemas.openxmlformats.org/officeDocument/2006/relationships/slideLayout" Target="../slideLayouts/slideLayout79.xml"/><Relationship Id="rId12" Type="http://schemas.openxmlformats.org/officeDocument/2006/relationships/slideLayout" Target="../slideLayouts/slideLayout56.xml"/><Relationship Id="rId34" Type="http://schemas.openxmlformats.org/officeDocument/2006/relationships/slideLayout" Target="../slideLayouts/slideLayout78.xml"/><Relationship Id="rId15" Type="http://schemas.openxmlformats.org/officeDocument/2006/relationships/slideLayout" Target="../slideLayouts/slideLayout59.xml"/><Relationship Id="rId37" Type="http://schemas.openxmlformats.org/officeDocument/2006/relationships/slideLayout" Target="../slideLayouts/slideLayout81.xml"/><Relationship Id="rId14" Type="http://schemas.openxmlformats.org/officeDocument/2006/relationships/slideLayout" Target="../slideLayouts/slideLayout58.xml"/><Relationship Id="rId36" Type="http://schemas.openxmlformats.org/officeDocument/2006/relationships/slideLayout" Target="../slideLayouts/slideLayout80.xml"/><Relationship Id="rId17" Type="http://schemas.openxmlformats.org/officeDocument/2006/relationships/slideLayout" Target="../slideLayouts/slideLayout61.xml"/><Relationship Id="rId39" Type="http://schemas.openxmlformats.org/officeDocument/2006/relationships/slideLayout" Target="../slideLayouts/slideLayout83.xml"/><Relationship Id="rId16" Type="http://schemas.openxmlformats.org/officeDocument/2006/relationships/slideLayout" Target="../slideLayouts/slideLayout60.xml"/><Relationship Id="rId38" Type="http://schemas.openxmlformats.org/officeDocument/2006/relationships/slideLayout" Target="../slideLayouts/slideLayout82.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5"/>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Georgia"/>
              <a:buNone/>
              <a:defRPr b="0"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5"/>
          <p:cNvSpPr txBox="1"/>
          <p:nvPr>
            <p:ph idx="1" type="body"/>
          </p:nvPr>
        </p:nvSpPr>
        <p:spPr>
          <a:xfrm>
            <a:off x="442913" y="1733549"/>
            <a:ext cx="11306100" cy="4484400"/>
          </a:xfrm>
          <a:prstGeom prst="rect">
            <a:avLst/>
          </a:prstGeom>
          <a:noFill/>
          <a:ln>
            <a:noFill/>
          </a:ln>
        </p:spPr>
        <p:txBody>
          <a:bodyPr anchorCtr="0" anchor="t" bIns="0" lIns="0" spcFirstLastPara="1" rIns="0" wrap="square" tIns="0">
            <a:noAutofit/>
          </a:bodyPr>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600"/>
              </a:spcBef>
              <a:spcAft>
                <a:spcPts val="60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 name="Google Shape;12;p45"/>
          <p:cNvSpPr txBox="1"/>
          <p:nvPr/>
        </p:nvSpPr>
        <p:spPr>
          <a:xfrm>
            <a:off x="442913" y="649224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
        <p:nvSpPr>
          <p:cNvPr id="13" name="Google Shape;13;p4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45"/>
          <p:cNvSpPr txBox="1"/>
          <p:nvPr/>
        </p:nvSpPr>
        <p:spPr>
          <a:xfrm>
            <a:off x="442913" y="6355080"/>
            <a:ext cx="1764900" cy="137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Presentation Title</a:t>
            </a:r>
            <a:endParaRPr b="0" i="0" sz="1400" u="none" cap="none" strike="noStrike">
              <a:solidFill>
                <a:srgbClr val="000000"/>
              </a:solidFill>
              <a:latin typeface="Arial"/>
              <a:ea typeface="Arial"/>
              <a:cs typeface="Arial"/>
              <a:sym typeface="Arial"/>
            </a:endParaRPr>
          </a:p>
        </p:txBody>
      </p:sp>
      <p:sp>
        <p:nvSpPr>
          <p:cNvPr id="15" name="Google Shape;15;p45"/>
          <p:cNvSpPr txBox="1"/>
          <p:nvPr/>
        </p:nvSpPr>
        <p:spPr>
          <a:xfrm>
            <a:off x="9984296" y="6355080"/>
            <a:ext cx="1764900" cy="137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Date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79">
          <p15:clr>
            <a:srgbClr val="F26B43"/>
          </p15:clr>
        </p15:guide>
        <p15:guide id="3" pos="7401">
          <p15:clr>
            <a:srgbClr val="F26B43"/>
          </p15:clr>
        </p15:guide>
        <p15:guide id="4" pos="3953">
          <p15:clr>
            <a:srgbClr val="F26B43"/>
          </p15:clr>
        </p15:guide>
        <p15:guide id="5" pos="3727">
          <p15:clr>
            <a:srgbClr val="F26B43"/>
          </p15:clr>
        </p15:guide>
        <p15:guide id="6" orient="horz" pos="3916">
          <p15:clr>
            <a:srgbClr val="F26B43"/>
          </p15:clr>
        </p15:guide>
        <p15:guide id="7" pos="2726">
          <p15:clr>
            <a:srgbClr val="F26B43"/>
          </p15:clr>
        </p15:guide>
        <p15:guide id="8" pos="2502">
          <p15:clr>
            <a:srgbClr val="F26B43"/>
          </p15:clr>
        </p15:guide>
        <p15:guide id="9" pos="4952">
          <p15:clr>
            <a:srgbClr val="F26B43"/>
          </p15:clr>
        </p15:guide>
        <p15:guide id="10" pos="5177">
          <p15:clr>
            <a:srgbClr val="F26B43"/>
          </p15:clr>
        </p15:guide>
        <p15:guide id="11" orient="horz" pos="2160">
          <p15:clr>
            <a:srgbClr val="F26B43"/>
          </p15:clr>
        </p15:guide>
        <p15:guide id="12" orient="horz" pos="1092">
          <p15:clr>
            <a:srgbClr val="F26B43"/>
          </p15:clr>
        </p15:guide>
        <p15:guide id="13" orient="horz" pos="270">
          <p15:clr>
            <a:srgbClr val="F26B43"/>
          </p15:clr>
        </p15:guide>
        <p15:guide id="14" orient="horz" pos="9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g2d16fe0273c_4_0"/>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Georgia"/>
              <a:buNone/>
              <a:defRPr b="0"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3" name="Google Shape;403;g2d16fe0273c_4_0"/>
          <p:cNvSpPr txBox="1"/>
          <p:nvPr>
            <p:ph idx="1" type="body"/>
          </p:nvPr>
        </p:nvSpPr>
        <p:spPr>
          <a:xfrm>
            <a:off x="442913" y="1733549"/>
            <a:ext cx="11306175" cy="4484371"/>
          </a:xfrm>
          <a:prstGeom prst="rect">
            <a:avLst/>
          </a:prstGeom>
          <a:noFill/>
          <a:ln>
            <a:noFill/>
          </a:ln>
        </p:spPr>
        <p:txBody>
          <a:bodyPr anchorCtr="0" anchor="t" bIns="0" lIns="0" spcFirstLastPara="1" rIns="0" wrap="square" tIns="0">
            <a:noAutofit/>
          </a:bodyPr>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600"/>
              </a:spcBef>
              <a:spcAft>
                <a:spcPts val="60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04" name="Google Shape;404;g2d16fe0273c_4_0"/>
          <p:cNvSpPr txBox="1"/>
          <p:nvPr/>
        </p:nvSpPr>
        <p:spPr>
          <a:xfrm>
            <a:off x="442913" y="649224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Strategy&amp;</a:t>
            </a:r>
            <a:endParaRPr b="0" i="0" sz="1400" u="none" cap="none" strike="noStrike">
              <a:solidFill>
                <a:srgbClr val="000000"/>
              </a:solidFill>
              <a:latin typeface="Arial"/>
              <a:ea typeface="Arial"/>
              <a:cs typeface="Arial"/>
              <a:sym typeface="Arial"/>
            </a:endParaRPr>
          </a:p>
        </p:txBody>
      </p:sp>
      <p:sp>
        <p:nvSpPr>
          <p:cNvPr id="405" name="Google Shape;405;g2d16fe0273c_4_0"/>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6" name="Google Shape;406;g2d16fe0273c_4_0"/>
          <p:cNvSpPr txBox="1"/>
          <p:nvPr/>
        </p:nvSpPr>
        <p:spPr>
          <a:xfrm>
            <a:off x="442913" y="6355080"/>
            <a:ext cx="1764792" cy="13716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Presentation Title</a:t>
            </a:r>
            <a:endParaRPr b="0" i="0" sz="1400" u="none" cap="none" strike="noStrike">
              <a:solidFill>
                <a:srgbClr val="000000"/>
              </a:solidFill>
              <a:latin typeface="Arial"/>
              <a:ea typeface="Arial"/>
              <a:cs typeface="Arial"/>
              <a:sym typeface="Arial"/>
            </a:endParaRPr>
          </a:p>
        </p:txBody>
      </p:sp>
      <p:sp>
        <p:nvSpPr>
          <p:cNvPr id="407" name="Google Shape;407;g2d16fe0273c_4_0"/>
          <p:cNvSpPr txBox="1"/>
          <p:nvPr/>
        </p:nvSpPr>
        <p:spPr>
          <a:xfrm>
            <a:off x="9984296" y="6355080"/>
            <a:ext cx="1764792" cy="1371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50"/>
              <a:buFont typeface="Arial"/>
              <a:buNone/>
            </a:pPr>
            <a:r>
              <a:rPr b="0" i="0" lang="en-US" sz="750" u="none" cap="none" strike="noStrike">
                <a:solidFill>
                  <a:schemeClr val="dk1"/>
                </a:solidFill>
                <a:latin typeface="Arial"/>
                <a:ea typeface="Arial"/>
                <a:cs typeface="Arial"/>
                <a:sym typeface="Arial"/>
              </a:rPr>
              <a:t>Date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79">
          <p15:clr>
            <a:srgbClr val="F26B43"/>
          </p15:clr>
        </p15:guide>
        <p15:guide id="3" pos="7401">
          <p15:clr>
            <a:srgbClr val="F26B43"/>
          </p15:clr>
        </p15:guide>
        <p15:guide id="4" pos="3953">
          <p15:clr>
            <a:srgbClr val="F26B43"/>
          </p15:clr>
        </p15:guide>
        <p15:guide id="5" pos="3727">
          <p15:clr>
            <a:srgbClr val="F26B43"/>
          </p15:clr>
        </p15:guide>
        <p15:guide id="6" orient="horz" pos="3916">
          <p15:clr>
            <a:srgbClr val="F26B43"/>
          </p15:clr>
        </p15:guide>
        <p15:guide id="7" pos="2726">
          <p15:clr>
            <a:srgbClr val="F26B43"/>
          </p15:clr>
        </p15:guide>
        <p15:guide id="8" pos="2502">
          <p15:clr>
            <a:srgbClr val="F26B43"/>
          </p15:clr>
        </p15:guide>
        <p15:guide id="9" pos="4952">
          <p15:clr>
            <a:srgbClr val="F26B43"/>
          </p15:clr>
        </p15:guide>
        <p15:guide id="10" pos="5177">
          <p15:clr>
            <a:srgbClr val="F26B43"/>
          </p15:clr>
        </p15:guide>
        <p15:guide id="11" orient="horz" pos="2160">
          <p15:clr>
            <a:srgbClr val="F26B43"/>
          </p15:clr>
        </p15:guide>
        <p15:guide id="12" orient="horz" pos="1092">
          <p15:clr>
            <a:srgbClr val="F26B43"/>
          </p15:clr>
        </p15:guide>
        <p15:guide id="13" orient="horz" pos="270">
          <p15:clr>
            <a:srgbClr val="F26B43"/>
          </p15:clr>
        </p15:guide>
        <p15:guide id="14" orient="horz" pos="9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image" Target="../media/image36.png"/><Relationship Id="rId9"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21.png"/><Relationship Id="rId7" Type="http://schemas.openxmlformats.org/officeDocument/2006/relationships/image" Target="../media/image38.png"/><Relationship Id="rId8"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comments" Target="../comments/comment6.xml"/><Relationship Id="rId4" Type="http://schemas.openxmlformats.org/officeDocument/2006/relationships/image" Target="../media/image44.png"/><Relationship Id="rId5" Type="http://schemas.openxmlformats.org/officeDocument/2006/relationships/image" Target="../media/image28.png"/><Relationship Id="rId6" Type="http://schemas.openxmlformats.org/officeDocument/2006/relationships/image" Target="../media/image39.png"/><Relationship Id="rId7" Type="http://schemas.openxmlformats.org/officeDocument/2006/relationships/image" Target="../media/image33.png"/><Relationship Id="rId8"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comments" Target="../comments/commen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comments" Target="../comments/commen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35.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2d183fa69e7_2_19"/>
          <p:cNvSpPr/>
          <p:nvPr/>
        </p:nvSpPr>
        <p:spPr>
          <a:xfrm>
            <a:off x="206250" y="62773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g2d183fa69e7_2_19"/>
          <p:cNvSpPr/>
          <p:nvPr/>
        </p:nvSpPr>
        <p:spPr>
          <a:xfrm>
            <a:off x="10503950" y="63414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6" name="Google Shape;806;g2d183fa69e7_2_19"/>
          <p:cNvPicPr preferRelativeResize="0"/>
          <p:nvPr/>
        </p:nvPicPr>
        <p:blipFill rotWithShape="1">
          <a:blip r:embed="rId4">
            <a:alphaModFix/>
          </a:blip>
          <a:srcRect b="20407" l="0" r="0" t="0"/>
          <a:stretch/>
        </p:blipFill>
        <p:spPr>
          <a:xfrm>
            <a:off x="0" y="0"/>
            <a:ext cx="12192000" cy="4041751"/>
          </a:xfrm>
          <a:prstGeom prst="rect">
            <a:avLst/>
          </a:prstGeom>
          <a:noFill/>
          <a:ln>
            <a:noFill/>
          </a:ln>
        </p:spPr>
      </p:pic>
      <p:sp>
        <p:nvSpPr>
          <p:cNvPr id="807" name="Google Shape;807;g2d183fa69e7_2_19"/>
          <p:cNvSpPr txBox="1"/>
          <p:nvPr/>
        </p:nvSpPr>
        <p:spPr>
          <a:xfrm>
            <a:off x="595325" y="4543800"/>
            <a:ext cx="8562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1"/>
                </a:solidFill>
                <a:latin typeface="Nunito"/>
                <a:ea typeface="Nunito"/>
                <a:cs typeface="Nunito"/>
                <a:sym typeface="Nunito"/>
              </a:rPr>
              <a:t>Empowering Agriculture: Enhanced GHG Emissions Modeling</a:t>
            </a:r>
            <a:endParaRPr b="1" sz="3400">
              <a:solidFill>
                <a:schemeClr val="dk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g270194b197f_4_54"/>
          <p:cNvSpPr txBox="1"/>
          <p:nvPr>
            <p:ph type="title"/>
          </p:nvPr>
        </p:nvSpPr>
        <p:spPr>
          <a:xfrm>
            <a:off x="442912" y="777551"/>
            <a:ext cx="11301900" cy="109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a:latin typeface="Lato"/>
                <a:ea typeface="Lato"/>
                <a:cs typeface="Lato"/>
                <a:sym typeface="Lato"/>
              </a:rPr>
              <a:t>LiteFarm Data</a:t>
            </a:r>
            <a:endParaRPr b="1">
              <a:latin typeface="Lato"/>
              <a:ea typeface="Lato"/>
              <a:cs typeface="Lato"/>
              <a:sym typeface="Lato"/>
            </a:endParaRPr>
          </a:p>
        </p:txBody>
      </p:sp>
      <p:sp>
        <p:nvSpPr>
          <p:cNvPr id="944" name="Google Shape;944;g270194b197f_4_54"/>
          <p:cNvSpPr txBox="1"/>
          <p:nvPr>
            <p:ph idx="12" type="sldNum"/>
          </p:nvPr>
        </p:nvSpPr>
        <p:spPr>
          <a:xfrm>
            <a:off x="9984296" y="6492240"/>
            <a:ext cx="1764900" cy="1371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750"/>
              <a:buFont typeface="Arial"/>
              <a:buNone/>
            </a:pPr>
            <a:fld id="{00000000-1234-1234-1234-123412341234}" type="slidenum">
              <a:rPr lang="en-US"/>
              <a:t>‹#›</a:t>
            </a:fld>
            <a:endParaRPr/>
          </a:p>
        </p:txBody>
      </p:sp>
      <p:pic>
        <p:nvPicPr>
          <p:cNvPr id="945" name="Google Shape;945;g270194b197f_4_54"/>
          <p:cNvPicPr preferRelativeResize="0"/>
          <p:nvPr/>
        </p:nvPicPr>
        <p:blipFill>
          <a:blip r:embed="rId3">
            <a:alphaModFix/>
          </a:blip>
          <a:stretch>
            <a:fillRect/>
          </a:stretch>
        </p:blipFill>
        <p:spPr>
          <a:xfrm>
            <a:off x="0" y="4131750"/>
            <a:ext cx="12191998" cy="272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g270194b197f_4_64"/>
          <p:cNvSpPr txBox="1"/>
          <p:nvPr>
            <p:ph type="title"/>
          </p:nvPr>
        </p:nvSpPr>
        <p:spPr>
          <a:xfrm>
            <a:off x="442913" y="173620"/>
            <a:ext cx="11306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Lato"/>
                <a:ea typeface="Lato"/>
                <a:cs typeface="Lato"/>
                <a:sym typeface="Lato"/>
              </a:rPr>
              <a:t>Farm Data</a:t>
            </a:r>
            <a:endParaRPr b="1" sz="3900">
              <a:latin typeface="Lato"/>
              <a:ea typeface="Lato"/>
              <a:cs typeface="Lato"/>
              <a:sym typeface="Lato"/>
            </a:endParaRPr>
          </a:p>
        </p:txBody>
      </p:sp>
      <p:sp>
        <p:nvSpPr>
          <p:cNvPr id="952" name="Google Shape;952;g270194b197f_4_64"/>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3" name="Google Shape;953;g270194b197f_4_64"/>
          <p:cNvSpPr/>
          <p:nvPr/>
        </p:nvSpPr>
        <p:spPr>
          <a:xfrm>
            <a:off x="197550" y="6200825"/>
            <a:ext cx="1319400" cy="58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4" name="Google Shape;954;g270194b197f_4_64"/>
          <p:cNvSpPr/>
          <p:nvPr/>
        </p:nvSpPr>
        <p:spPr>
          <a:xfrm>
            <a:off x="11414575" y="6303750"/>
            <a:ext cx="693600" cy="4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55" name="Google Shape;955;g270194b197f_4_64"/>
          <p:cNvPicPr preferRelativeResize="0"/>
          <p:nvPr/>
        </p:nvPicPr>
        <p:blipFill>
          <a:blip r:embed="rId3">
            <a:alphaModFix/>
          </a:blip>
          <a:stretch>
            <a:fillRect/>
          </a:stretch>
        </p:blipFill>
        <p:spPr>
          <a:xfrm>
            <a:off x="646550" y="2007951"/>
            <a:ext cx="5912565" cy="4402650"/>
          </a:xfrm>
          <a:prstGeom prst="rect">
            <a:avLst/>
          </a:prstGeom>
          <a:noFill/>
          <a:ln>
            <a:noFill/>
          </a:ln>
        </p:spPr>
      </p:pic>
      <p:sp>
        <p:nvSpPr>
          <p:cNvPr id="956" name="Google Shape;956;g270194b197f_4_64"/>
          <p:cNvSpPr txBox="1"/>
          <p:nvPr/>
        </p:nvSpPr>
        <p:spPr>
          <a:xfrm>
            <a:off x="7179475" y="2864375"/>
            <a:ext cx="4822800" cy="268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600">
                <a:solidFill>
                  <a:schemeClr val="dk1"/>
                </a:solidFill>
                <a:latin typeface="Lato Black"/>
                <a:ea typeface="Lato Black"/>
                <a:cs typeface="Lato Black"/>
                <a:sym typeface="Lato Black"/>
              </a:rPr>
              <a:t>124 farms across Canada</a:t>
            </a:r>
            <a:endParaRPr sz="2600">
              <a:solidFill>
                <a:schemeClr val="dk1"/>
              </a:solidFill>
              <a:latin typeface="Lato Black"/>
              <a:ea typeface="Lato Black"/>
              <a:cs typeface="Lato Black"/>
              <a:sym typeface="Lato Black"/>
            </a:endParaRPr>
          </a:p>
          <a:p>
            <a:pPr indent="0" lvl="0" marL="0" rtl="0" algn="l">
              <a:lnSpc>
                <a:spcPct val="115000"/>
              </a:lnSpc>
              <a:spcBef>
                <a:spcPts val="0"/>
              </a:spcBef>
              <a:spcAft>
                <a:spcPts val="0"/>
              </a:spcAft>
              <a:buNone/>
            </a:pPr>
            <a:r>
              <a:t/>
            </a:r>
            <a:endParaRPr sz="1900">
              <a:solidFill>
                <a:schemeClr val="dk1"/>
              </a:solidFill>
              <a:latin typeface="Lato Black"/>
              <a:ea typeface="Lato Black"/>
              <a:cs typeface="Lato Black"/>
              <a:sym typeface="Lato Black"/>
            </a:endParaRPr>
          </a:p>
          <a:p>
            <a:pPr indent="0" lvl="0" marL="457200" rtl="0" algn="l">
              <a:lnSpc>
                <a:spcPct val="115000"/>
              </a:lnSpc>
              <a:spcBef>
                <a:spcPts val="0"/>
              </a:spcBef>
              <a:spcAft>
                <a:spcPts val="0"/>
              </a:spcAft>
              <a:buNone/>
            </a:pPr>
            <a:r>
              <a:rPr lang="en-US" sz="1600">
                <a:solidFill>
                  <a:schemeClr val="dk1"/>
                </a:solidFill>
              </a:rPr>
              <a:t>- Farm id</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 Location: lat/lon</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 Area</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 Crop types</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 …</a:t>
            </a:r>
            <a:endParaRPr sz="1600">
              <a:solidFill>
                <a:schemeClr val="dk1"/>
              </a:solidFill>
            </a:endParaRPr>
          </a:p>
          <a:p>
            <a:pPr indent="0" lvl="0" marL="0" rtl="0" algn="l">
              <a:lnSpc>
                <a:spcPct val="115000"/>
              </a:lnSpc>
              <a:spcBef>
                <a:spcPts val="0"/>
              </a:spcBef>
              <a:spcAft>
                <a:spcPts val="0"/>
              </a:spcAft>
              <a:buNone/>
            </a:pPr>
            <a:r>
              <a:t/>
            </a:r>
            <a:endParaRPr sz="1900">
              <a:solidFill>
                <a:schemeClr val="dk1"/>
              </a:solidFill>
              <a:latin typeface="Lato Black"/>
              <a:ea typeface="Lato Black"/>
              <a:cs typeface="Lato Black"/>
              <a:sym typeface="Lat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g2d183fa69e7_0_21"/>
          <p:cNvSpPr txBox="1"/>
          <p:nvPr>
            <p:ph type="title"/>
          </p:nvPr>
        </p:nvSpPr>
        <p:spPr>
          <a:xfrm>
            <a:off x="442913" y="173620"/>
            <a:ext cx="11306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Lato"/>
                <a:ea typeface="Lato"/>
                <a:cs typeface="Lato"/>
                <a:sym typeface="Lato"/>
              </a:rPr>
              <a:t>L</a:t>
            </a:r>
            <a:r>
              <a:rPr b="1" lang="en-US" sz="3900">
                <a:latin typeface="Lato"/>
                <a:ea typeface="Lato"/>
                <a:cs typeface="Lato"/>
                <a:sym typeface="Lato"/>
              </a:rPr>
              <a:t>iteFarm Database</a:t>
            </a:r>
            <a:endParaRPr b="1" sz="3900">
              <a:latin typeface="Lato"/>
              <a:ea typeface="Lato"/>
              <a:cs typeface="Lato"/>
              <a:sym typeface="Lato"/>
            </a:endParaRPr>
          </a:p>
        </p:txBody>
      </p:sp>
      <p:sp>
        <p:nvSpPr>
          <p:cNvPr id="963" name="Google Shape;963;g2d183fa69e7_0_21"/>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4" name="Google Shape;964;g2d183fa69e7_0_21"/>
          <p:cNvSpPr txBox="1"/>
          <p:nvPr/>
        </p:nvSpPr>
        <p:spPr>
          <a:xfrm>
            <a:off x="9521124" y="5008850"/>
            <a:ext cx="17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GHG Estimation</a:t>
            </a:r>
            <a:endParaRPr sz="1600">
              <a:solidFill>
                <a:schemeClr val="dk1"/>
              </a:solidFill>
            </a:endParaRPr>
          </a:p>
        </p:txBody>
      </p:sp>
      <p:sp>
        <p:nvSpPr>
          <p:cNvPr id="965" name="Google Shape;965;g2d183fa69e7_0_21"/>
          <p:cNvSpPr/>
          <p:nvPr/>
        </p:nvSpPr>
        <p:spPr>
          <a:xfrm>
            <a:off x="197550" y="6200825"/>
            <a:ext cx="1319400" cy="58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6" name="Google Shape;966;g2d183fa69e7_0_21"/>
          <p:cNvPicPr preferRelativeResize="0"/>
          <p:nvPr/>
        </p:nvPicPr>
        <p:blipFill>
          <a:blip r:embed="rId4">
            <a:alphaModFix/>
          </a:blip>
          <a:stretch>
            <a:fillRect/>
          </a:stretch>
        </p:blipFill>
        <p:spPr>
          <a:xfrm>
            <a:off x="4114078" y="3627121"/>
            <a:ext cx="1319375" cy="1319375"/>
          </a:xfrm>
          <a:prstGeom prst="rect">
            <a:avLst/>
          </a:prstGeom>
          <a:noFill/>
          <a:ln>
            <a:noFill/>
          </a:ln>
        </p:spPr>
      </p:pic>
      <p:sp>
        <p:nvSpPr>
          <p:cNvPr id="967" name="Google Shape;967;g2d183fa69e7_0_21"/>
          <p:cNvSpPr txBox="1"/>
          <p:nvPr/>
        </p:nvSpPr>
        <p:spPr>
          <a:xfrm>
            <a:off x="4072366" y="4788350"/>
            <a:ext cx="1402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solidFill>
                <a:schemeClr val="dk1"/>
              </a:solidFill>
            </a:endParaRPr>
          </a:p>
        </p:txBody>
      </p:sp>
      <p:sp>
        <p:nvSpPr>
          <p:cNvPr id="968" name="Google Shape;968;g2d183fa69e7_0_21"/>
          <p:cNvSpPr txBox="1"/>
          <p:nvPr/>
        </p:nvSpPr>
        <p:spPr>
          <a:xfrm>
            <a:off x="5571450" y="3760909"/>
            <a:ext cx="2536200" cy="1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chemeClr val="dk1"/>
                </a:solidFill>
              </a:rPr>
              <a:t>Climate Data</a:t>
            </a:r>
            <a:endParaRPr b="1" sz="1600">
              <a:solidFill>
                <a:schemeClr val="dk1"/>
              </a:solidFill>
            </a:endParaRPr>
          </a:p>
          <a:p>
            <a:pPr indent="0" lvl="0" marL="0" rtl="0" algn="l">
              <a:spcBef>
                <a:spcPts val="0"/>
              </a:spcBef>
              <a:spcAft>
                <a:spcPts val="0"/>
              </a:spcAft>
              <a:buNone/>
            </a:pPr>
            <a:r>
              <a:rPr lang="en-US" sz="1600">
                <a:solidFill>
                  <a:schemeClr val="dk1"/>
                </a:solidFill>
              </a:rPr>
              <a:t> </a:t>
            </a:r>
            <a:r>
              <a:rPr lang="en-US" sz="1600">
                <a:solidFill>
                  <a:schemeClr val="dk1"/>
                </a:solidFill>
              </a:rPr>
              <a:t>Precipitation</a:t>
            </a:r>
            <a:endParaRPr sz="1600">
              <a:solidFill>
                <a:schemeClr val="dk1"/>
              </a:solidFill>
            </a:endParaRPr>
          </a:p>
          <a:p>
            <a:pPr indent="0" lvl="0" marL="0" rtl="0" algn="l">
              <a:spcBef>
                <a:spcPts val="0"/>
              </a:spcBef>
              <a:spcAft>
                <a:spcPts val="0"/>
              </a:spcAft>
              <a:buNone/>
            </a:pPr>
            <a:r>
              <a:rPr lang="en-US" sz="1600">
                <a:solidFill>
                  <a:schemeClr val="dk1"/>
                </a:solidFill>
              </a:rPr>
              <a:t> Evaporation</a:t>
            </a:r>
            <a:endParaRPr sz="1600">
              <a:solidFill>
                <a:schemeClr val="dk1"/>
              </a:solidFill>
            </a:endParaRPr>
          </a:p>
          <a:p>
            <a:pPr indent="0" lvl="0" marL="0" rtl="0" algn="l">
              <a:spcBef>
                <a:spcPts val="0"/>
              </a:spcBef>
              <a:spcAft>
                <a:spcPts val="0"/>
              </a:spcAft>
              <a:buNone/>
            </a:pPr>
            <a:r>
              <a:rPr lang="en-US" sz="1600">
                <a:solidFill>
                  <a:schemeClr val="dk1"/>
                </a:solidFill>
              </a:rPr>
              <a:t> </a:t>
            </a:r>
            <a:r>
              <a:rPr lang="en-US" sz="1600">
                <a:solidFill>
                  <a:schemeClr val="dk1"/>
                </a:solidFill>
              </a:rPr>
              <a:t>...</a:t>
            </a:r>
            <a:endParaRPr sz="1600">
              <a:solidFill>
                <a:schemeClr val="dk1"/>
              </a:solidFill>
            </a:endParaRPr>
          </a:p>
        </p:txBody>
      </p:sp>
      <p:pic>
        <p:nvPicPr>
          <p:cNvPr id="969" name="Google Shape;969;g2d183fa69e7_0_21"/>
          <p:cNvPicPr preferRelativeResize="0"/>
          <p:nvPr/>
        </p:nvPicPr>
        <p:blipFill>
          <a:blip r:embed="rId4">
            <a:alphaModFix/>
          </a:blip>
          <a:stretch>
            <a:fillRect/>
          </a:stretch>
        </p:blipFill>
        <p:spPr>
          <a:xfrm>
            <a:off x="4114084" y="2084233"/>
            <a:ext cx="1319363" cy="1319362"/>
          </a:xfrm>
          <a:prstGeom prst="rect">
            <a:avLst/>
          </a:prstGeom>
          <a:noFill/>
          <a:ln>
            <a:noFill/>
          </a:ln>
        </p:spPr>
      </p:pic>
      <p:sp>
        <p:nvSpPr>
          <p:cNvPr id="970" name="Google Shape;970;g2d183fa69e7_0_21"/>
          <p:cNvSpPr txBox="1"/>
          <p:nvPr/>
        </p:nvSpPr>
        <p:spPr>
          <a:xfrm>
            <a:off x="5571450" y="2224479"/>
            <a:ext cx="2536200" cy="10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rPr>
              <a:t>Soil Data</a:t>
            </a:r>
            <a:endParaRPr b="1" sz="1700">
              <a:solidFill>
                <a:schemeClr val="dk1"/>
              </a:solidFill>
            </a:endParaRPr>
          </a:p>
          <a:p>
            <a:pPr indent="0" lvl="0" marL="0" rtl="0" algn="l">
              <a:spcBef>
                <a:spcPts val="0"/>
              </a:spcBef>
              <a:spcAft>
                <a:spcPts val="0"/>
              </a:spcAft>
              <a:buNone/>
            </a:pPr>
            <a:r>
              <a:rPr lang="en-US" sz="1600"/>
              <a:t> </a:t>
            </a:r>
            <a:r>
              <a:rPr lang="en-US" sz="1600"/>
              <a:t>Soil texture</a:t>
            </a:r>
            <a:endParaRPr sz="1600"/>
          </a:p>
          <a:p>
            <a:pPr indent="0" lvl="0" marL="0" rtl="0" algn="l">
              <a:spcBef>
                <a:spcPts val="0"/>
              </a:spcBef>
              <a:spcAft>
                <a:spcPts val="0"/>
              </a:spcAft>
              <a:buNone/>
            </a:pPr>
            <a:r>
              <a:rPr lang="en-US" sz="1600"/>
              <a:t> Great group</a:t>
            </a:r>
            <a:endParaRPr sz="1600"/>
          </a:p>
          <a:p>
            <a:pPr indent="0" lvl="0" marL="0" rtl="0" algn="l">
              <a:spcBef>
                <a:spcPts val="0"/>
              </a:spcBef>
              <a:spcAft>
                <a:spcPts val="0"/>
              </a:spcAft>
              <a:buNone/>
            </a:pPr>
            <a:r>
              <a:rPr lang="en-US" sz="1600"/>
              <a:t> …</a:t>
            </a:r>
            <a:endParaRPr sz="1600"/>
          </a:p>
        </p:txBody>
      </p:sp>
      <p:pic>
        <p:nvPicPr>
          <p:cNvPr id="971" name="Google Shape;971;g2d183fa69e7_0_21"/>
          <p:cNvPicPr preferRelativeResize="0"/>
          <p:nvPr/>
        </p:nvPicPr>
        <p:blipFill>
          <a:blip r:embed="rId4">
            <a:alphaModFix/>
          </a:blip>
          <a:stretch>
            <a:fillRect/>
          </a:stretch>
        </p:blipFill>
        <p:spPr>
          <a:xfrm>
            <a:off x="4114075" y="5344725"/>
            <a:ext cx="1319375" cy="1319349"/>
          </a:xfrm>
          <a:prstGeom prst="rect">
            <a:avLst/>
          </a:prstGeom>
          <a:noFill/>
          <a:ln>
            <a:noFill/>
          </a:ln>
        </p:spPr>
      </p:pic>
      <p:sp>
        <p:nvSpPr>
          <p:cNvPr id="972" name="Google Shape;972;g2d183fa69e7_0_21"/>
          <p:cNvSpPr txBox="1"/>
          <p:nvPr/>
        </p:nvSpPr>
        <p:spPr>
          <a:xfrm>
            <a:off x="4045816" y="6277125"/>
            <a:ext cx="1455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solidFill>
                <a:schemeClr val="dk1"/>
              </a:solidFill>
            </a:endParaRPr>
          </a:p>
        </p:txBody>
      </p:sp>
      <p:sp>
        <p:nvSpPr>
          <p:cNvPr id="973" name="Google Shape;973;g2d183fa69e7_0_21"/>
          <p:cNvSpPr txBox="1"/>
          <p:nvPr/>
        </p:nvSpPr>
        <p:spPr>
          <a:xfrm>
            <a:off x="5571450" y="5270912"/>
            <a:ext cx="2954700" cy="14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chemeClr val="dk1"/>
                </a:solidFill>
              </a:rPr>
              <a:t>Crop Data</a:t>
            </a:r>
            <a:endParaRPr b="1" sz="1600">
              <a:solidFill>
                <a:schemeClr val="dk1"/>
              </a:solidFill>
            </a:endParaRPr>
          </a:p>
          <a:p>
            <a:pPr indent="0" lvl="0" marL="0" rtl="0" algn="l">
              <a:spcBef>
                <a:spcPts val="0"/>
              </a:spcBef>
              <a:spcAft>
                <a:spcPts val="0"/>
              </a:spcAft>
              <a:buNone/>
            </a:pPr>
            <a:r>
              <a:rPr lang="en-US" sz="1600">
                <a:solidFill>
                  <a:schemeClr val="dk1"/>
                </a:solidFill>
              </a:rPr>
              <a:t> </a:t>
            </a:r>
            <a:r>
              <a:rPr lang="en-US" sz="1600">
                <a:solidFill>
                  <a:schemeClr val="dk1"/>
                </a:solidFill>
              </a:rPr>
              <a:t>Moisture content of product </a:t>
            </a:r>
            <a:endParaRPr sz="1600">
              <a:solidFill>
                <a:schemeClr val="dk1"/>
              </a:solidFill>
            </a:endParaRPr>
          </a:p>
          <a:p>
            <a:pPr indent="0" lvl="0" marL="0" rtl="0" algn="l">
              <a:spcBef>
                <a:spcPts val="0"/>
              </a:spcBef>
              <a:spcAft>
                <a:spcPts val="0"/>
              </a:spcAft>
              <a:buNone/>
            </a:pPr>
            <a:r>
              <a:rPr lang="en-US" sz="1600">
                <a:solidFill>
                  <a:schemeClr val="dk1"/>
                </a:solidFill>
              </a:rPr>
              <a:t> Nitrogen contents</a:t>
            </a:r>
            <a:endParaRPr sz="1600">
              <a:solidFill>
                <a:schemeClr val="dk1"/>
              </a:solidFill>
            </a:endParaRPr>
          </a:p>
          <a:p>
            <a:pPr indent="0" lvl="0" marL="0" rtl="0" algn="l">
              <a:spcBef>
                <a:spcPts val="0"/>
              </a:spcBef>
              <a:spcAft>
                <a:spcPts val="0"/>
              </a:spcAft>
              <a:buNone/>
            </a:pPr>
            <a:r>
              <a:rPr lang="en-US" sz="1600">
                <a:solidFill>
                  <a:schemeClr val="dk1"/>
                </a:solidFill>
              </a:rPr>
              <a:t> Lifecycle</a:t>
            </a:r>
            <a:endParaRPr sz="1600">
              <a:solidFill>
                <a:schemeClr val="dk1"/>
              </a:solidFill>
            </a:endParaRPr>
          </a:p>
          <a:p>
            <a:pPr indent="0" lvl="0" marL="0" rtl="0" algn="l">
              <a:spcBef>
                <a:spcPts val="0"/>
              </a:spcBef>
              <a:spcAft>
                <a:spcPts val="0"/>
              </a:spcAft>
              <a:buNone/>
            </a:pPr>
            <a:r>
              <a:rPr lang="en-US" sz="1600">
                <a:solidFill>
                  <a:schemeClr val="dk1"/>
                </a:solidFill>
              </a:rPr>
              <a:t> ...</a:t>
            </a:r>
            <a:endParaRPr sz="1600">
              <a:solidFill>
                <a:schemeClr val="dk1"/>
              </a:solidFill>
            </a:endParaRPr>
          </a:p>
        </p:txBody>
      </p:sp>
      <p:pic>
        <p:nvPicPr>
          <p:cNvPr id="974" name="Google Shape;974;g2d183fa69e7_0_21"/>
          <p:cNvPicPr preferRelativeResize="0"/>
          <p:nvPr/>
        </p:nvPicPr>
        <p:blipFill>
          <a:blip r:embed="rId5">
            <a:alphaModFix/>
          </a:blip>
          <a:stretch>
            <a:fillRect/>
          </a:stretch>
        </p:blipFill>
        <p:spPr>
          <a:xfrm>
            <a:off x="976890" y="3025200"/>
            <a:ext cx="1985426" cy="1985426"/>
          </a:xfrm>
          <a:prstGeom prst="rect">
            <a:avLst/>
          </a:prstGeom>
          <a:noFill/>
          <a:ln>
            <a:noFill/>
          </a:ln>
        </p:spPr>
      </p:pic>
      <p:sp>
        <p:nvSpPr>
          <p:cNvPr id="975" name="Google Shape;975;g2d183fa69e7_0_21"/>
          <p:cNvSpPr/>
          <p:nvPr/>
        </p:nvSpPr>
        <p:spPr>
          <a:xfrm>
            <a:off x="3185799" y="3620968"/>
            <a:ext cx="827100" cy="591300"/>
          </a:xfrm>
          <a:prstGeom prst="rightArrow">
            <a:avLst>
              <a:gd fmla="val 50000" name="adj1"/>
              <a:gd fmla="val 50000" name="adj2"/>
            </a:avLst>
          </a:prstGeom>
          <a:solidFill>
            <a:schemeClr val="accent1"/>
          </a:solidFill>
          <a:ln cap="flat" cmpd="sng" w="25400">
            <a:solidFill>
              <a:srgbClr val="440D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6" name="Google Shape;976;g2d183fa69e7_0_21"/>
          <p:cNvSpPr/>
          <p:nvPr/>
        </p:nvSpPr>
        <p:spPr>
          <a:xfrm>
            <a:off x="8218499" y="3661418"/>
            <a:ext cx="827100" cy="591300"/>
          </a:xfrm>
          <a:prstGeom prst="rightArrow">
            <a:avLst>
              <a:gd fmla="val 50000" name="adj1"/>
              <a:gd fmla="val 50000" name="adj2"/>
            </a:avLst>
          </a:prstGeom>
          <a:solidFill>
            <a:schemeClr val="accent1"/>
          </a:solidFill>
          <a:ln cap="flat" cmpd="sng" w="25400">
            <a:solidFill>
              <a:srgbClr val="440D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77" name="Google Shape;977;g2d183fa69e7_0_21"/>
          <p:cNvPicPr preferRelativeResize="0"/>
          <p:nvPr/>
        </p:nvPicPr>
        <p:blipFill>
          <a:blip r:embed="rId6">
            <a:alphaModFix/>
          </a:blip>
          <a:stretch>
            <a:fillRect/>
          </a:stretch>
        </p:blipFill>
        <p:spPr>
          <a:xfrm>
            <a:off x="9226425" y="2644299"/>
            <a:ext cx="2354298" cy="2354326"/>
          </a:xfrm>
          <a:prstGeom prst="rect">
            <a:avLst/>
          </a:prstGeom>
          <a:noFill/>
          <a:ln>
            <a:noFill/>
          </a:ln>
        </p:spPr>
      </p:pic>
      <p:sp>
        <p:nvSpPr>
          <p:cNvPr id="978" name="Google Shape;978;g2d183fa69e7_0_21"/>
          <p:cNvSpPr/>
          <p:nvPr/>
        </p:nvSpPr>
        <p:spPr>
          <a:xfrm>
            <a:off x="11414575" y="6303750"/>
            <a:ext cx="693600" cy="4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g2d183fa69e7_0_0"/>
          <p:cNvSpPr txBox="1"/>
          <p:nvPr>
            <p:ph type="title"/>
          </p:nvPr>
        </p:nvSpPr>
        <p:spPr>
          <a:xfrm>
            <a:off x="442913" y="173620"/>
            <a:ext cx="11306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Lato"/>
                <a:ea typeface="Lato"/>
                <a:cs typeface="Lato"/>
                <a:sym typeface="Lato"/>
              </a:rPr>
              <a:t>Sources of External Data</a:t>
            </a:r>
            <a:endParaRPr b="1" sz="3900">
              <a:latin typeface="Lato"/>
              <a:ea typeface="Lato"/>
              <a:cs typeface="Lato"/>
              <a:sym typeface="Lato"/>
            </a:endParaRPr>
          </a:p>
        </p:txBody>
      </p:sp>
      <p:sp>
        <p:nvSpPr>
          <p:cNvPr id="985" name="Google Shape;985;g2d183fa69e7_0_0"/>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6" name="Google Shape;986;g2d183fa69e7_0_0"/>
          <p:cNvSpPr txBox="1"/>
          <p:nvPr/>
        </p:nvSpPr>
        <p:spPr>
          <a:xfrm>
            <a:off x="6721963" y="3937500"/>
            <a:ext cx="45798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Climate data</a:t>
            </a:r>
            <a:r>
              <a:rPr lang="en-US" sz="1600">
                <a:solidFill>
                  <a:schemeClr val="dk1"/>
                </a:solidFill>
              </a:rPr>
              <a:t>:  NASA POWER Project database</a:t>
            </a:r>
            <a:endParaRPr sz="1600">
              <a:solidFill>
                <a:schemeClr val="dk1"/>
              </a:solidFill>
            </a:endParaRPr>
          </a:p>
        </p:txBody>
      </p:sp>
      <p:sp>
        <p:nvSpPr>
          <p:cNvPr id="987" name="Google Shape;987;g2d183fa69e7_0_0"/>
          <p:cNvSpPr/>
          <p:nvPr/>
        </p:nvSpPr>
        <p:spPr>
          <a:xfrm>
            <a:off x="197550" y="6200825"/>
            <a:ext cx="1319400" cy="58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8" name="Google Shape;988;g2d183fa69e7_0_0"/>
          <p:cNvSpPr txBox="1"/>
          <p:nvPr/>
        </p:nvSpPr>
        <p:spPr>
          <a:xfrm>
            <a:off x="319876" y="6270550"/>
            <a:ext cx="50661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Soil data</a:t>
            </a:r>
            <a:r>
              <a:rPr lang="en-US" sz="1600">
                <a:solidFill>
                  <a:schemeClr val="dk1"/>
                </a:solidFill>
              </a:rPr>
              <a:t>: The Soil Landscapes of Canada (SLC)</a:t>
            </a:r>
            <a:endParaRPr sz="1600">
              <a:solidFill>
                <a:schemeClr val="dk1"/>
              </a:solidFill>
            </a:endParaRPr>
          </a:p>
        </p:txBody>
      </p:sp>
      <p:grpSp>
        <p:nvGrpSpPr>
          <p:cNvPr id="989" name="Google Shape;989;g2d183fa69e7_0_0"/>
          <p:cNvGrpSpPr/>
          <p:nvPr/>
        </p:nvGrpSpPr>
        <p:grpSpPr>
          <a:xfrm>
            <a:off x="450706" y="4374425"/>
            <a:ext cx="4470525" cy="1905575"/>
            <a:chOff x="586225" y="4374425"/>
            <a:chExt cx="4470525" cy="1905575"/>
          </a:xfrm>
        </p:grpSpPr>
        <p:pic>
          <p:nvPicPr>
            <p:cNvPr id="990" name="Google Shape;990;g2d183fa69e7_0_0"/>
            <p:cNvPicPr preferRelativeResize="0"/>
            <p:nvPr/>
          </p:nvPicPr>
          <p:blipFill>
            <a:blip r:embed="rId4">
              <a:alphaModFix/>
            </a:blip>
            <a:stretch>
              <a:fillRect/>
            </a:stretch>
          </p:blipFill>
          <p:spPr>
            <a:xfrm>
              <a:off x="586225" y="4374425"/>
              <a:ext cx="2355974" cy="1905575"/>
            </a:xfrm>
            <a:prstGeom prst="rect">
              <a:avLst/>
            </a:prstGeom>
            <a:noFill/>
            <a:ln>
              <a:noFill/>
            </a:ln>
          </p:spPr>
        </p:pic>
        <p:sp>
          <p:nvSpPr>
            <p:cNvPr id="991" name="Google Shape;991;g2d183fa69e7_0_0"/>
            <p:cNvSpPr txBox="1"/>
            <p:nvPr/>
          </p:nvSpPr>
          <p:spPr>
            <a:xfrm>
              <a:off x="2750350" y="4586200"/>
              <a:ext cx="23064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 </a:t>
              </a:r>
              <a:r>
                <a:rPr lang="en-US" sz="1600">
                  <a:solidFill>
                    <a:schemeClr val="dk1"/>
                  </a:solidFill>
                </a:rPr>
                <a:t>open source</a:t>
              </a:r>
              <a:endParaRPr sz="1600">
                <a:solidFill>
                  <a:schemeClr val="dk1"/>
                </a:solidFill>
              </a:endParaRPr>
            </a:p>
            <a:p>
              <a:pPr indent="0" lvl="0" marL="0" rtl="0" algn="l">
                <a:spcBef>
                  <a:spcPts val="0"/>
                </a:spcBef>
                <a:spcAft>
                  <a:spcPts val="0"/>
                </a:spcAft>
                <a:buNone/>
              </a:pPr>
              <a:r>
                <a:rPr lang="en-US" sz="1600">
                  <a:solidFill>
                    <a:schemeClr val="dk1"/>
                  </a:solidFill>
                </a:rPr>
                <a:t>- can be downloaded</a:t>
              </a:r>
              <a:endParaRPr sz="1600">
                <a:solidFill>
                  <a:schemeClr val="dk1"/>
                </a:solidFill>
              </a:endParaRPr>
            </a:p>
          </p:txBody>
        </p:sp>
      </p:grpSp>
      <p:pic>
        <p:nvPicPr>
          <p:cNvPr id="992" name="Google Shape;992;g2d183fa69e7_0_0"/>
          <p:cNvPicPr preferRelativeResize="0"/>
          <p:nvPr/>
        </p:nvPicPr>
        <p:blipFill>
          <a:blip r:embed="rId5">
            <a:alphaModFix/>
          </a:blip>
          <a:stretch>
            <a:fillRect/>
          </a:stretch>
        </p:blipFill>
        <p:spPr>
          <a:xfrm>
            <a:off x="750894" y="1965678"/>
            <a:ext cx="3870150" cy="1948625"/>
          </a:xfrm>
          <a:prstGeom prst="rect">
            <a:avLst/>
          </a:prstGeom>
          <a:noFill/>
          <a:ln>
            <a:noFill/>
          </a:ln>
        </p:spPr>
      </p:pic>
      <p:sp>
        <p:nvSpPr>
          <p:cNvPr id="993" name="Google Shape;993;g2d183fa69e7_0_0"/>
          <p:cNvSpPr txBox="1"/>
          <p:nvPr/>
        </p:nvSpPr>
        <p:spPr>
          <a:xfrm>
            <a:off x="437326" y="3937500"/>
            <a:ext cx="48312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Soil data</a:t>
            </a:r>
            <a:r>
              <a:rPr lang="en-US" sz="1600">
                <a:solidFill>
                  <a:schemeClr val="dk1"/>
                </a:solidFill>
              </a:rPr>
              <a:t>: FAO Harmonized World Soil Database</a:t>
            </a:r>
            <a:endParaRPr sz="1600">
              <a:solidFill>
                <a:schemeClr val="dk1"/>
              </a:solidFill>
            </a:endParaRPr>
          </a:p>
        </p:txBody>
      </p:sp>
      <p:pic>
        <p:nvPicPr>
          <p:cNvPr id="994" name="Google Shape;994;g2d183fa69e7_0_0"/>
          <p:cNvPicPr preferRelativeResize="0"/>
          <p:nvPr/>
        </p:nvPicPr>
        <p:blipFill>
          <a:blip r:embed="rId6">
            <a:alphaModFix/>
          </a:blip>
          <a:stretch>
            <a:fillRect/>
          </a:stretch>
        </p:blipFill>
        <p:spPr>
          <a:xfrm>
            <a:off x="6732594" y="4415975"/>
            <a:ext cx="4558536" cy="1813015"/>
          </a:xfrm>
          <a:prstGeom prst="rect">
            <a:avLst/>
          </a:prstGeom>
          <a:noFill/>
          <a:ln>
            <a:noFill/>
          </a:ln>
        </p:spPr>
      </p:pic>
      <p:grpSp>
        <p:nvGrpSpPr>
          <p:cNvPr id="995" name="Google Shape;995;g2d183fa69e7_0_0"/>
          <p:cNvGrpSpPr/>
          <p:nvPr/>
        </p:nvGrpSpPr>
        <p:grpSpPr>
          <a:xfrm>
            <a:off x="6959687" y="1881500"/>
            <a:ext cx="4104350" cy="2037675"/>
            <a:chOff x="6950700" y="1881500"/>
            <a:chExt cx="4104350" cy="2037675"/>
          </a:xfrm>
        </p:grpSpPr>
        <p:pic>
          <p:nvPicPr>
            <p:cNvPr id="996" name="Google Shape;996;g2d183fa69e7_0_0"/>
            <p:cNvPicPr preferRelativeResize="0"/>
            <p:nvPr/>
          </p:nvPicPr>
          <p:blipFill>
            <a:blip r:embed="rId7">
              <a:alphaModFix/>
            </a:blip>
            <a:stretch>
              <a:fillRect/>
            </a:stretch>
          </p:blipFill>
          <p:spPr>
            <a:xfrm>
              <a:off x="6950700" y="1915509"/>
              <a:ext cx="2037250" cy="1957216"/>
            </a:xfrm>
            <a:prstGeom prst="rect">
              <a:avLst/>
            </a:prstGeom>
            <a:noFill/>
            <a:ln>
              <a:noFill/>
            </a:ln>
          </p:spPr>
        </p:pic>
        <p:pic>
          <p:nvPicPr>
            <p:cNvPr id="997" name="Google Shape;997;g2d183fa69e7_0_0"/>
            <p:cNvPicPr preferRelativeResize="0"/>
            <p:nvPr/>
          </p:nvPicPr>
          <p:blipFill>
            <a:blip r:embed="rId8">
              <a:alphaModFix/>
            </a:blip>
            <a:stretch>
              <a:fillRect/>
            </a:stretch>
          </p:blipFill>
          <p:spPr>
            <a:xfrm>
              <a:off x="9227444" y="1881500"/>
              <a:ext cx="1465569" cy="1399924"/>
            </a:xfrm>
            <a:prstGeom prst="rect">
              <a:avLst/>
            </a:prstGeom>
            <a:noFill/>
            <a:ln>
              <a:noFill/>
            </a:ln>
          </p:spPr>
        </p:pic>
        <p:pic>
          <p:nvPicPr>
            <p:cNvPr id="998" name="Google Shape;998;g2d183fa69e7_0_0"/>
            <p:cNvPicPr preferRelativeResize="0"/>
            <p:nvPr/>
          </p:nvPicPr>
          <p:blipFill rotWithShape="1">
            <a:blip r:embed="rId9">
              <a:alphaModFix/>
            </a:blip>
            <a:srcRect b="0" l="0" r="0" t="0"/>
            <a:stretch/>
          </p:blipFill>
          <p:spPr>
            <a:xfrm>
              <a:off x="9017800" y="3257080"/>
              <a:ext cx="2037250" cy="662096"/>
            </a:xfrm>
            <a:prstGeom prst="rect">
              <a:avLst/>
            </a:prstGeom>
            <a:noFill/>
            <a:ln>
              <a:noFill/>
            </a:ln>
          </p:spPr>
        </p:pic>
      </p:grpSp>
      <p:sp>
        <p:nvSpPr>
          <p:cNvPr id="999" name="Google Shape;999;g2d183fa69e7_0_0"/>
          <p:cNvSpPr/>
          <p:nvPr/>
        </p:nvSpPr>
        <p:spPr>
          <a:xfrm>
            <a:off x="11414575" y="6303750"/>
            <a:ext cx="693600" cy="4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0" name="Google Shape;1000;g2d183fa69e7_0_0"/>
          <p:cNvSpPr txBox="1"/>
          <p:nvPr/>
        </p:nvSpPr>
        <p:spPr>
          <a:xfrm>
            <a:off x="5953213" y="6270550"/>
            <a:ext cx="6117300" cy="5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Crop</a:t>
            </a:r>
            <a:r>
              <a:rPr b="1" lang="en-US" sz="1600">
                <a:solidFill>
                  <a:schemeClr val="dk1"/>
                </a:solidFill>
              </a:rPr>
              <a:t> data</a:t>
            </a:r>
            <a:r>
              <a:rPr lang="en-US" sz="1600">
                <a:solidFill>
                  <a:schemeClr val="dk1"/>
                </a:solidFill>
              </a:rPr>
              <a:t>: P</a:t>
            </a:r>
            <a:r>
              <a:rPr lang="en-US" sz="1600">
                <a:solidFill>
                  <a:schemeClr val="dk1"/>
                </a:solidFill>
              </a:rPr>
              <a:t>eer-reviewed articles and government reports</a:t>
            </a:r>
            <a:endParaRPr sz="1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g2d183fa69e7_0_11"/>
          <p:cNvSpPr txBox="1"/>
          <p:nvPr>
            <p:ph type="title"/>
          </p:nvPr>
        </p:nvSpPr>
        <p:spPr>
          <a:xfrm>
            <a:off x="442913" y="173620"/>
            <a:ext cx="11306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Lato"/>
                <a:ea typeface="Lato"/>
                <a:cs typeface="Lato"/>
                <a:sym typeface="Lato"/>
              </a:rPr>
              <a:t>Enhanced GHG Emissions Modeling</a:t>
            </a:r>
            <a:endParaRPr b="1" sz="3900">
              <a:latin typeface="Lato"/>
              <a:ea typeface="Lato"/>
              <a:cs typeface="Lato"/>
              <a:sym typeface="Lato"/>
            </a:endParaRPr>
          </a:p>
        </p:txBody>
      </p:sp>
      <p:sp>
        <p:nvSpPr>
          <p:cNvPr id="1007" name="Google Shape;1007;g2d183fa69e7_0_11"/>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8" name="Google Shape;1008;g2d183fa69e7_0_11"/>
          <p:cNvSpPr/>
          <p:nvPr/>
        </p:nvSpPr>
        <p:spPr>
          <a:xfrm>
            <a:off x="197550" y="6200825"/>
            <a:ext cx="1319400" cy="58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9" name="Google Shape;1009;g2d183fa69e7_0_11"/>
          <p:cNvSpPr txBox="1"/>
          <p:nvPr/>
        </p:nvSpPr>
        <p:spPr>
          <a:xfrm>
            <a:off x="498600" y="5582325"/>
            <a:ext cx="4989900" cy="8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Identify and resolve d</a:t>
            </a:r>
            <a:r>
              <a:rPr lang="en-US" sz="1800">
                <a:solidFill>
                  <a:schemeClr val="dk1"/>
                </a:solidFill>
              </a:rPr>
              <a:t>iscrepancies </a:t>
            </a:r>
            <a:endParaRPr sz="1800">
              <a:solidFill>
                <a:schemeClr val="dk1"/>
              </a:solidFill>
            </a:endParaRPr>
          </a:p>
          <a:p>
            <a:pPr indent="0" lvl="0" marL="0" rtl="0" algn="ctr">
              <a:spcBef>
                <a:spcPts val="0"/>
              </a:spcBef>
              <a:spcAft>
                <a:spcPts val="0"/>
              </a:spcAft>
              <a:buNone/>
            </a:pPr>
            <a:r>
              <a:rPr lang="en-US" sz="1800">
                <a:solidFill>
                  <a:schemeClr val="dk1"/>
                </a:solidFill>
              </a:rPr>
              <a:t> </a:t>
            </a:r>
            <a:r>
              <a:rPr b="1" lang="en-US" sz="1800">
                <a:solidFill>
                  <a:schemeClr val="dk1"/>
                </a:solidFill>
                <a:latin typeface="Open Sans"/>
                <a:ea typeface="Open Sans"/>
                <a:cs typeface="Open Sans"/>
                <a:sym typeface="Open Sans"/>
              </a:rPr>
              <a:t>E</a:t>
            </a:r>
            <a:r>
              <a:rPr b="1" lang="en-US" sz="1800">
                <a:solidFill>
                  <a:schemeClr val="dk1"/>
                </a:solidFill>
                <a:latin typeface="Open Sans"/>
                <a:ea typeface="Open Sans"/>
                <a:cs typeface="Open Sans"/>
                <a:sym typeface="Open Sans"/>
              </a:rPr>
              <a:t>xisting Models</a:t>
            </a:r>
            <a:r>
              <a:rPr b="1" lang="en-US" sz="1800">
                <a:solidFill>
                  <a:schemeClr val="dk1"/>
                </a:solidFill>
              </a:rPr>
              <a:t> </a:t>
            </a:r>
            <a:r>
              <a:rPr lang="en-US" sz="1800">
                <a:solidFill>
                  <a:schemeClr val="dk1"/>
                </a:solidFill>
              </a:rPr>
              <a:t>vs </a:t>
            </a:r>
            <a:r>
              <a:rPr b="1" lang="en-US" sz="1800">
                <a:solidFill>
                  <a:schemeClr val="dk1"/>
                </a:solidFill>
              </a:rPr>
              <a:t>Python Implementation</a:t>
            </a:r>
            <a:endParaRPr sz="1800">
              <a:solidFill>
                <a:schemeClr val="dk1"/>
              </a:solidFill>
            </a:endParaRPr>
          </a:p>
        </p:txBody>
      </p:sp>
      <p:sp>
        <p:nvSpPr>
          <p:cNvPr id="1010" name="Google Shape;1010;g2d183fa69e7_0_11"/>
          <p:cNvSpPr txBox="1"/>
          <p:nvPr/>
        </p:nvSpPr>
        <p:spPr>
          <a:xfrm>
            <a:off x="5925975" y="5582325"/>
            <a:ext cx="6182100" cy="8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dk1"/>
                </a:solidFill>
              </a:rPr>
              <a:t>Hard coding</a:t>
            </a:r>
            <a:r>
              <a:rPr lang="en-US" sz="1800">
                <a:solidFill>
                  <a:schemeClr val="dk1"/>
                </a:solidFill>
              </a:rPr>
              <a:t> </a:t>
            </a:r>
            <a:r>
              <a:rPr b="1" lang="en-US" sz="1800">
                <a:solidFill>
                  <a:schemeClr val="dk1"/>
                </a:solidFill>
              </a:rPr>
              <a:t>→</a:t>
            </a:r>
            <a:r>
              <a:rPr lang="en-US" sz="1800">
                <a:solidFill>
                  <a:schemeClr val="dk1"/>
                </a:solidFill>
              </a:rPr>
              <a:t>  </a:t>
            </a:r>
            <a:r>
              <a:rPr b="1" lang="en-US" sz="1800">
                <a:solidFill>
                  <a:schemeClr val="dk1"/>
                </a:solidFill>
              </a:rPr>
              <a:t>Adaptable datasets</a:t>
            </a:r>
            <a:endParaRPr b="1" sz="1800">
              <a:solidFill>
                <a:schemeClr val="dk1"/>
              </a:solidFill>
            </a:endParaRPr>
          </a:p>
          <a:p>
            <a:pPr indent="0" lvl="0" marL="0" rtl="0" algn="ctr">
              <a:spcBef>
                <a:spcPts val="0"/>
              </a:spcBef>
              <a:spcAft>
                <a:spcPts val="0"/>
              </a:spcAft>
              <a:buNone/>
            </a:pPr>
            <a:r>
              <a:rPr lang="en-US" sz="1800">
                <a:solidFill>
                  <a:schemeClr val="dk1"/>
                </a:solidFill>
              </a:rPr>
              <a:t>Improve accuracy / I</a:t>
            </a:r>
            <a:r>
              <a:rPr lang="en-US" sz="1800">
                <a:solidFill>
                  <a:schemeClr val="dk1"/>
                </a:solidFill>
              </a:rPr>
              <a:t>nfluencing parameters </a:t>
            </a:r>
            <a:endParaRPr sz="1800">
              <a:solidFill>
                <a:schemeClr val="dk1"/>
              </a:solidFill>
            </a:endParaRPr>
          </a:p>
          <a:p>
            <a:pPr indent="0" lvl="0" marL="0" rtl="0" algn="ctr">
              <a:spcBef>
                <a:spcPts val="0"/>
              </a:spcBef>
              <a:spcAft>
                <a:spcPts val="0"/>
              </a:spcAft>
              <a:buClr>
                <a:schemeClr val="dk1"/>
              </a:buClr>
              <a:buSzPts val="1100"/>
              <a:buFont typeface="Arial"/>
              <a:buNone/>
            </a:pPr>
            <a:r>
              <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sp>
        <p:nvSpPr>
          <p:cNvPr id="1011" name="Google Shape;1011;g2d183fa69e7_0_11"/>
          <p:cNvSpPr/>
          <p:nvPr/>
        </p:nvSpPr>
        <p:spPr>
          <a:xfrm>
            <a:off x="11414575" y="6303750"/>
            <a:ext cx="693600" cy="4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12" name="Google Shape;1012;g2d183fa69e7_0_11"/>
          <p:cNvPicPr preferRelativeResize="0"/>
          <p:nvPr/>
        </p:nvPicPr>
        <p:blipFill rotWithShape="1">
          <a:blip r:embed="rId4">
            <a:alphaModFix/>
          </a:blip>
          <a:srcRect b="21615" l="4588" r="1576" t="-3805"/>
          <a:stretch/>
        </p:blipFill>
        <p:spPr>
          <a:xfrm>
            <a:off x="7857875" y="2947126"/>
            <a:ext cx="1698475" cy="1487575"/>
          </a:xfrm>
          <a:prstGeom prst="rect">
            <a:avLst/>
          </a:prstGeom>
          <a:noFill/>
          <a:ln>
            <a:noFill/>
          </a:ln>
        </p:spPr>
      </p:pic>
      <p:sp>
        <p:nvSpPr>
          <p:cNvPr id="1013" name="Google Shape;1013;g2d183fa69e7_0_11"/>
          <p:cNvSpPr txBox="1"/>
          <p:nvPr/>
        </p:nvSpPr>
        <p:spPr>
          <a:xfrm rot="782">
            <a:off x="6659395" y="2849123"/>
            <a:ext cx="13194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rPr>
              <a:t>rate = 10%</a:t>
            </a:r>
            <a:endParaRPr b="1" sz="1500">
              <a:solidFill>
                <a:schemeClr val="dk1"/>
              </a:solidFill>
            </a:endParaRPr>
          </a:p>
        </p:txBody>
      </p:sp>
      <p:pic>
        <p:nvPicPr>
          <p:cNvPr id="1014" name="Google Shape;1014;g2d183fa69e7_0_11"/>
          <p:cNvPicPr preferRelativeResize="0"/>
          <p:nvPr/>
        </p:nvPicPr>
        <p:blipFill rotWithShape="1">
          <a:blip r:embed="rId5">
            <a:alphaModFix/>
          </a:blip>
          <a:srcRect b="11723" l="7972" r="8985" t="0"/>
          <a:stretch/>
        </p:blipFill>
        <p:spPr>
          <a:xfrm>
            <a:off x="6430204" y="3254500"/>
            <a:ext cx="1035001" cy="1100276"/>
          </a:xfrm>
          <a:prstGeom prst="rect">
            <a:avLst/>
          </a:prstGeom>
          <a:noFill/>
          <a:ln>
            <a:noFill/>
          </a:ln>
        </p:spPr>
      </p:pic>
      <p:sp>
        <p:nvSpPr>
          <p:cNvPr id="1015" name="Google Shape;1015;g2d183fa69e7_0_11"/>
          <p:cNvSpPr txBox="1"/>
          <p:nvPr/>
        </p:nvSpPr>
        <p:spPr>
          <a:xfrm rot="782">
            <a:off x="6122445" y="4252848"/>
            <a:ext cx="13194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rPr>
              <a:t>factor</a:t>
            </a:r>
            <a:r>
              <a:rPr b="1" lang="en-US" sz="1500">
                <a:solidFill>
                  <a:schemeClr val="dk1"/>
                </a:solidFill>
              </a:rPr>
              <a:t> = 0.5</a:t>
            </a:r>
            <a:endParaRPr b="1" sz="1500">
              <a:solidFill>
                <a:schemeClr val="dk1"/>
              </a:solidFill>
            </a:endParaRPr>
          </a:p>
        </p:txBody>
      </p:sp>
      <p:pic>
        <p:nvPicPr>
          <p:cNvPr id="1016" name="Google Shape;1016;g2d183fa69e7_0_11"/>
          <p:cNvPicPr preferRelativeResize="0"/>
          <p:nvPr/>
        </p:nvPicPr>
        <p:blipFill>
          <a:blip r:embed="rId6">
            <a:alphaModFix/>
          </a:blip>
          <a:stretch>
            <a:fillRect/>
          </a:stretch>
        </p:blipFill>
        <p:spPr>
          <a:xfrm>
            <a:off x="9403950" y="2769400"/>
            <a:ext cx="2323875" cy="1990375"/>
          </a:xfrm>
          <a:prstGeom prst="rect">
            <a:avLst/>
          </a:prstGeom>
          <a:noFill/>
          <a:ln>
            <a:noFill/>
          </a:ln>
        </p:spPr>
      </p:pic>
      <p:pic>
        <p:nvPicPr>
          <p:cNvPr id="1017" name="Google Shape;1017;g2d183fa69e7_0_11"/>
          <p:cNvPicPr preferRelativeResize="0"/>
          <p:nvPr/>
        </p:nvPicPr>
        <p:blipFill>
          <a:blip r:embed="rId7">
            <a:alphaModFix/>
          </a:blip>
          <a:stretch>
            <a:fillRect/>
          </a:stretch>
        </p:blipFill>
        <p:spPr>
          <a:xfrm>
            <a:off x="3619450" y="2987438"/>
            <a:ext cx="1416138" cy="1554300"/>
          </a:xfrm>
          <a:prstGeom prst="rect">
            <a:avLst/>
          </a:prstGeom>
          <a:noFill/>
          <a:ln>
            <a:noFill/>
          </a:ln>
        </p:spPr>
      </p:pic>
      <p:pic>
        <p:nvPicPr>
          <p:cNvPr id="1018" name="Google Shape;1018;g2d183fa69e7_0_11"/>
          <p:cNvPicPr preferRelativeResize="0"/>
          <p:nvPr/>
        </p:nvPicPr>
        <p:blipFill>
          <a:blip r:embed="rId8">
            <a:alphaModFix/>
          </a:blip>
          <a:stretch>
            <a:fillRect/>
          </a:stretch>
        </p:blipFill>
        <p:spPr>
          <a:xfrm>
            <a:off x="834425" y="2848979"/>
            <a:ext cx="2255376" cy="22553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g2d16fe0273c_4_398"/>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800"/>
              <a:buNone/>
            </a:pPr>
            <a:r>
              <a:rPr b="1" lang="en-US" sz="3900">
                <a:latin typeface="Lato"/>
                <a:ea typeface="Lato"/>
                <a:cs typeface="Lato"/>
                <a:sym typeface="Lato"/>
              </a:rPr>
              <a:t>Method and techniques</a:t>
            </a:r>
            <a:endParaRPr b="1" sz="3900">
              <a:latin typeface="Lato"/>
              <a:ea typeface="Lato"/>
              <a:cs typeface="Lato"/>
              <a:sym typeface="Lato"/>
            </a:endParaRPr>
          </a:p>
        </p:txBody>
      </p:sp>
      <p:sp>
        <p:nvSpPr>
          <p:cNvPr id="1024" name="Google Shape;1024;g2d16fe0273c_4_398"/>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p>
            <a:pPr indent="-330200" lvl="0" marL="457200" rtl="0" algn="l">
              <a:lnSpc>
                <a:spcPct val="100000"/>
              </a:lnSpc>
              <a:spcBef>
                <a:spcPts val="0"/>
              </a:spcBef>
              <a:spcAft>
                <a:spcPts val="0"/>
              </a:spcAft>
              <a:buClr>
                <a:schemeClr val="dk2"/>
              </a:buClr>
              <a:buSzPts val="1800"/>
              <a:buNone/>
            </a:pPr>
            <a:r>
              <a:t/>
            </a:r>
            <a:endParaRPr/>
          </a:p>
        </p:txBody>
      </p:sp>
      <p:sp>
        <p:nvSpPr>
          <p:cNvPr id="1025" name="Google Shape;1025;g2d16fe0273c_4_398"/>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p>
            <a:pPr indent="-228600" lvl="0" marL="457200" rtl="0" algn="l">
              <a:lnSpc>
                <a:spcPct val="100000"/>
              </a:lnSpc>
              <a:spcBef>
                <a:spcPts val="0"/>
              </a:spcBef>
              <a:spcAft>
                <a:spcPts val="0"/>
              </a:spcAft>
              <a:buClr>
                <a:schemeClr val="dk1"/>
              </a:buClr>
              <a:buSzPts val="750"/>
              <a:buFont typeface="Arial"/>
              <a:buNone/>
            </a:pPr>
            <a:r>
              <a:t/>
            </a:r>
            <a:endParaRPr/>
          </a:p>
        </p:txBody>
      </p:sp>
      <p:sp>
        <p:nvSpPr>
          <p:cNvPr id="1026" name="Google Shape;1026;g2d16fe0273c_4_398"/>
          <p:cNvSpPr/>
          <p:nvPr/>
        </p:nvSpPr>
        <p:spPr>
          <a:xfrm>
            <a:off x="2303188" y="2206935"/>
            <a:ext cx="8889618" cy="972000"/>
          </a:xfrm>
          <a:prstGeom prst="rect">
            <a:avLst/>
          </a:prstGeom>
          <a:solidFill>
            <a:schemeClr val="accent6"/>
          </a:solidFill>
          <a:ln>
            <a:noFill/>
          </a:ln>
        </p:spPr>
        <p:txBody>
          <a:bodyPr anchorCtr="0" anchor="ctr" bIns="45700" lIns="144000" spcFirstLastPara="1" rIns="144000"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chemeClr val="dk1"/>
                </a:solidFill>
              </a:rPr>
              <a:t>Validating the current model</a:t>
            </a:r>
            <a:endParaRPr b="1">
              <a:solidFill>
                <a:schemeClr val="dk1"/>
              </a:solidFill>
            </a:endParaRPr>
          </a:p>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chemeClr val="dk1"/>
                </a:solidFill>
              </a:rPr>
              <a:t>Developing and modularizing GHG calculation</a:t>
            </a:r>
            <a:endParaRPr b="1" i="0" sz="1400" u="none" cap="none" strike="noStrike">
              <a:solidFill>
                <a:schemeClr val="dk1"/>
              </a:solidFill>
            </a:endParaRPr>
          </a:p>
        </p:txBody>
      </p:sp>
      <p:sp>
        <p:nvSpPr>
          <p:cNvPr id="1027" name="Google Shape;1027;g2d16fe0273c_4_398"/>
          <p:cNvSpPr/>
          <p:nvPr/>
        </p:nvSpPr>
        <p:spPr>
          <a:xfrm>
            <a:off x="2303188" y="3479991"/>
            <a:ext cx="8889618" cy="972000"/>
          </a:xfrm>
          <a:prstGeom prst="rect">
            <a:avLst/>
          </a:prstGeom>
          <a:solidFill>
            <a:schemeClr val="accent6"/>
          </a:solidFill>
          <a:ln>
            <a:noFill/>
          </a:ln>
        </p:spPr>
        <p:txBody>
          <a:bodyPr anchorCtr="0" anchor="ctr" bIns="45700" lIns="144000" spcFirstLastPara="1" rIns="144000"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chemeClr val="dk1"/>
                </a:solidFill>
              </a:rPr>
              <a:t>Multiple runs across farms / years, to identify key drivers of farm GHG emission</a:t>
            </a:r>
            <a:endParaRPr b="1" i="0" sz="1400" u="none" cap="none" strike="noStrike">
              <a:solidFill>
                <a:schemeClr val="dk1"/>
              </a:solidFill>
            </a:endParaRPr>
          </a:p>
        </p:txBody>
      </p:sp>
      <p:sp>
        <p:nvSpPr>
          <p:cNvPr id="1028" name="Google Shape;1028;g2d16fe0273c_4_398"/>
          <p:cNvSpPr/>
          <p:nvPr/>
        </p:nvSpPr>
        <p:spPr>
          <a:xfrm>
            <a:off x="2303188" y="4753047"/>
            <a:ext cx="8889618" cy="972000"/>
          </a:xfrm>
          <a:prstGeom prst="rect">
            <a:avLst/>
          </a:prstGeom>
          <a:solidFill>
            <a:schemeClr val="accent6"/>
          </a:solidFill>
          <a:ln>
            <a:noFill/>
          </a:ln>
        </p:spPr>
        <p:txBody>
          <a:bodyPr anchorCtr="0" anchor="ctr" bIns="45700" lIns="144000" spcFirstLastPara="1" rIns="144000"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lang="en-US">
                <a:solidFill>
                  <a:schemeClr val="dk1"/>
                </a:solidFill>
              </a:rPr>
              <a:t>T</a:t>
            </a:r>
            <a:r>
              <a:rPr b="1" i="0" lang="en-US" sz="1400" u="none" cap="none" strike="noStrike">
                <a:solidFill>
                  <a:schemeClr val="dk1"/>
                </a:solidFill>
              </a:rPr>
              <a:t>wo new tabs: Farmer tab for farm</a:t>
            </a:r>
            <a:r>
              <a:rPr b="1" lang="en-US">
                <a:solidFill>
                  <a:schemeClr val="dk1"/>
                </a:solidFill>
              </a:rPr>
              <a:t>-</a:t>
            </a:r>
            <a:r>
              <a:rPr b="1" i="0" lang="en-US" sz="1400" u="none" cap="none" strike="noStrike">
                <a:solidFill>
                  <a:schemeClr val="dk1"/>
                </a:solidFill>
              </a:rPr>
              <a:t>specific emission data; Scientist tab for result from sensitivity analysis </a:t>
            </a:r>
            <a:endParaRPr b="1" i="0" sz="1400" u="none" cap="none" strike="noStrike">
              <a:solidFill>
                <a:schemeClr val="dk1"/>
              </a:solidFill>
            </a:endParaRPr>
          </a:p>
        </p:txBody>
      </p:sp>
      <p:sp>
        <p:nvSpPr>
          <p:cNvPr id="1029" name="Google Shape;1029;g2d16fe0273c_4_398"/>
          <p:cNvSpPr/>
          <p:nvPr/>
        </p:nvSpPr>
        <p:spPr>
          <a:xfrm>
            <a:off x="674926" y="2206925"/>
            <a:ext cx="1217400" cy="9720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GHG Model</a:t>
            </a:r>
            <a:endParaRPr b="1" i="0" sz="1600" u="none" cap="none" strike="noStrike">
              <a:solidFill>
                <a:schemeClr val="dk1"/>
              </a:solidFill>
              <a:latin typeface="Arial"/>
              <a:ea typeface="Arial"/>
              <a:cs typeface="Arial"/>
              <a:sym typeface="Arial"/>
            </a:endParaRPr>
          </a:p>
        </p:txBody>
      </p:sp>
      <p:sp>
        <p:nvSpPr>
          <p:cNvPr id="1030" name="Google Shape;1030;g2d16fe0273c_4_398"/>
          <p:cNvSpPr/>
          <p:nvPr/>
        </p:nvSpPr>
        <p:spPr>
          <a:xfrm>
            <a:off x="674926" y="3479986"/>
            <a:ext cx="1217400" cy="9720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Sensitivity Analysis</a:t>
            </a:r>
            <a:endParaRPr b="1" i="0" sz="1600" u="none" cap="none" strike="noStrike">
              <a:solidFill>
                <a:schemeClr val="dk1"/>
              </a:solidFill>
              <a:latin typeface="Arial"/>
              <a:ea typeface="Arial"/>
              <a:cs typeface="Arial"/>
              <a:sym typeface="Arial"/>
            </a:endParaRPr>
          </a:p>
        </p:txBody>
      </p:sp>
      <p:sp>
        <p:nvSpPr>
          <p:cNvPr id="1031" name="Google Shape;1031;g2d16fe0273c_4_398"/>
          <p:cNvSpPr/>
          <p:nvPr/>
        </p:nvSpPr>
        <p:spPr>
          <a:xfrm>
            <a:off x="674926" y="4753046"/>
            <a:ext cx="1217400" cy="9720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Dashboard</a:t>
            </a:r>
            <a:endParaRPr/>
          </a:p>
          <a:p>
            <a:pPr indent="0" lvl="0" marL="0" marR="0" rtl="0" algn="ctr">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Design</a:t>
            </a:r>
            <a:endParaRPr b="1" i="0" sz="1600" u="none" cap="none" strike="noStrike">
              <a:solidFill>
                <a:schemeClr val="dk1"/>
              </a:solidFill>
              <a:latin typeface="Arial"/>
              <a:ea typeface="Arial"/>
              <a:cs typeface="Arial"/>
              <a:sym typeface="Arial"/>
            </a:endParaRPr>
          </a:p>
        </p:txBody>
      </p:sp>
      <p:sp>
        <p:nvSpPr>
          <p:cNvPr id="1032" name="Google Shape;1032;g2d16fe0273c_4_398"/>
          <p:cNvSpPr/>
          <p:nvPr/>
        </p:nvSpPr>
        <p:spPr>
          <a:xfrm>
            <a:off x="206250" y="62773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g270194b197f_4_95"/>
          <p:cNvSpPr txBox="1"/>
          <p:nvPr>
            <p:ph type="title"/>
          </p:nvPr>
        </p:nvSpPr>
        <p:spPr>
          <a:xfrm>
            <a:off x="442913" y="173620"/>
            <a:ext cx="11306100" cy="1051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800"/>
              <a:buNone/>
            </a:pPr>
            <a:r>
              <a:rPr b="1" lang="en-US" sz="3900">
                <a:latin typeface="Lato"/>
                <a:ea typeface="Lato"/>
                <a:cs typeface="Lato"/>
                <a:sym typeface="Lato"/>
              </a:rPr>
              <a:t>Success criteria</a:t>
            </a:r>
            <a:endParaRPr b="1" sz="3900">
              <a:latin typeface="Lato"/>
              <a:ea typeface="Lato"/>
              <a:cs typeface="Lato"/>
              <a:sym typeface="Lato"/>
            </a:endParaRPr>
          </a:p>
        </p:txBody>
      </p:sp>
      <p:sp>
        <p:nvSpPr>
          <p:cNvPr id="1038" name="Google Shape;1038;g270194b197f_4_95"/>
          <p:cNvSpPr txBox="1"/>
          <p:nvPr>
            <p:ph idx="1" type="subTitle"/>
          </p:nvPr>
        </p:nvSpPr>
        <p:spPr>
          <a:xfrm>
            <a:off x="442913" y="1276212"/>
            <a:ext cx="11306100" cy="320100"/>
          </a:xfrm>
          <a:prstGeom prst="rect">
            <a:avLst/>
          </a:prstGeom>
          <a:noFill/>
          <a:ln>
            <a:noFill/>
          </a:ln>
        </p:spPr>
        <p:txBody>
          <a:bodyPr anchorCtr="0" anchor="t" bIns="0" lIns="0" spcFirstLastPara="1" rIns="0" wrap="square" tIns="0">
            <a:noAutofit/>
          </a:bodyPr>
          <a:lstStyle/>
          <a:p>
            <a:pPr indent="-330200" lvl="0" marL="457200" rtl="0" algn="l">
              <a:lnSpc>
                <a:spcPct val="100000"/>
              </a:lnSpc>
              <a:spcBef>
                <a:spcPts val="0"/>
              </a:spcBef>
              <a:spcAft>
                <a:spcPts val="0"/>
              </a:spcAft>
              <a:buClr>
                <a:schemeClr val="dk2"/>
              </a:buClr>
              <a:buSzPts val="1800"/>
              <a:buNone/>
            </a:pPr>
            <a:r>
              <a:t/>
            </a:r>
            <a:endParaRPr/>
          </a:p>
        </p:txBody>
      </p:sp>
      <p:sp>
        <p:nvSpPr>
          <p:cNvPr id="1039" name="Google Shape;1039;g270194b197f_4_95"/>
          <p:cNvSpPr txBox="1"/>
          <p:nvPr>
            <p:ph idx="3" type="body"/>
          </p:nvPr>
        </p:nvSpPr>
        <p:spPr>
          <a:xfrm>
            <a:off x="2432304" y="6355077"/>
            <a:ext cx="7315200" cy="274200"/>
          </a:xfrm>
          <a:prstGeom prst="rect">
            <a:avLst/>
          </a:prstGeom>
          <a:noFill/>
          <a:ln>
            <a:noFill/>
          </a:ln>
        </p:spPr>
        <p:txBody>
          <a:bodyPr anchorCtr="0" anchor="b" bIns="0" lIns="0" spcFirstLastPara="1" rIns="0" wrap="square" tIns="0">
            <a:noAutofit/>
          </a:bodyPr>
          <a:lstStyle/>
          <a:p>
            <a:pPr indent="-228600" lvl="0" marL="457200" rtl="0" algn="l">
              <a:lnSpc>
                <a:spcPct val="100000"/>
              </a:lnSpc>
              <a:spcBef>
                <a:spcPts val="0"/>
              </a:spcBef>
              <a:spcAft>
                <a:spcPts val="0"/>
              </a:spcAft>
              <a:buClr>
                <a:schemeClr val="dk1"/>
              </a:buClr>
              <a:buSzPts val="750"/>
              <a:buFont typeface="Arial"/>
              <a:buNone/>
            </a:pPr>
            <a:r>
              <a:t/>
            </a:r>
            <a:endParaRPr/>
          </a:p>
        </p:txBody>
      </p:sp>
      <p:sp>
        <p:nvSpPr>
          <p:cNvPr id="1040" name="Google Shape;1040;g270194b197f_4_95"/>
          <p:cNvSpPr txBox="1"/>
          <p:nvPr>
            <p:ph idx="12" type="sldNum"/>
          </p:nvPr>
        </p:nvSpPr>
        <p:spPr>
          <a:xfrm>
            <a:off x="9984296" y="6492240"/>
            <a:ext cx="1764900" cy="1371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041" name="Google Shape;1041;g270194b197f_4_95"/>
          <p:cNvSpPr/>
          <p:nvPr/>
        </p:nvSpPr>
        <p:spPr>
          <a:xfrm>
            <a:off x="698438" y="2057682"/>
            <a:ext cx="3634200" cy="45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A32020"/>
                </a:solidFill>
                <a:latin typeface="Arial"/>
                <a:ea typeface="Arial"/>
                <a:cs typeface="Arial"/>
                <a:sym typeface="Arial"/>
              </a:rPr>
              <a:t>Success criteria</a:t>
            </a:r>
            <a:endParaRPr b="1" i="0" sz="1600" u="none" cap="none" strike="noStrike">
              <a:solidFill>
                <a:srgbClr val="A32020"/>
              </a:solidFill>
              <a:latin typeface="Arial"/>
              <a:ea typeface="Arial"/>
              <a:cs typeface="Arial"/>
              <a:sym typeface="Arial"/>
            </a:endParaRPr>
          </a:p>
        </p:txBody>
      </p:sp>
      <p:sp>
        <p:nvSpPr>
          <p:cNvPr id="1042" name="Google Shape;1042;g270194b197f_4_95"/>
          <p:cNvSpPr/>
          <p:nvPr/>
        </p:nvSpPr>
        <p:spPr>
          <a:xfrm>
            <a:off x="473543" y="2765830"/>
            <a:ext cx="4464000" cy="2880600"/>
          </a:xfrm>
          <a:prstGeom prst="rect">
            <a:avLst/>
          </a:prstGeom>
          <a:noFill/>
          <a:ln>
            <a:noFill/>
          </a:ln>
        </p:spPr>
        <p:txBody>
          <a:bodyPr anchorCtr="0" anchor="t" bIns="45700" lIns="144000" spcFirstLastPara="1" rIns="144000"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Achiev</a:t>
            </a:r>
            <a:r>
              <a:rPr lang="en-US">
                <a:solidFill>
                  <a:schemeClr val="dk1"/>
                </a:solidFill>
              </a:rPr>
              <a:t>e</a:t>
            </a:r>
            <a:r>
              <a:rPr b="0" i="0" lang="en-US" sz="1400" u="none" cap="none" strike="noStrike">
                <a:solidFill>
                  <a:schemeClr val="dk1"/>
                </a:solidFill>
                <a:latin typeface="Arial"/>
                <a:ea typeface="Arial"/>
                <a:cs typeface="Arial"/>
                <a:sym typeface="Arial"/>
              </a:rPr>
              <a:t> a more precise GHG estimation model</a:t>
            </a:r>
            <a:endParaRPr/>
          </a:p>
          <a:p>
            <a:pPr indent="-285750" lvl="0" marL="28575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Allowing range input to provide more flexible calculation</a:t>
            </a:r>
            <a:endParaRPr>
              <a:solidFill>
                <a:schemeClr val="dk1"/>
              </a:solidFill>
            </a:endParaRPr>
          </a:p>
          <a:p>
            <a:pPr indent="-285750" lvl="0" marL="28575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Provid</a:t>
            </a:r>
            <a:r>
              <a:rPr lang="en-US">
                <a:solidFill>
                  <a:schemeClr val="dk1"/>
                </a:solidFill>
              </a:rPr>
              <a:t>e</a:t>
            </a:r>
            <a:r>
              <a:rPr b="0" i="0" lang="en-US" sz="1400" u="none" cap="none" strike="noStrike">
                <a:solidFill>
                  <a:schemeClr val="dk1"/>
                </a:solidFill>
                <a:latin typeface="Arial"/>
                <a:ea typeface="Arial"/>
                <a:cs typeface="Arial"/>
                <a:sym typeface="Arial"/>
              </a:rPr>
              <a:t> output with uncertainty</a:t>
            </a:r>
            <a:endParaRPr/>
          </a:p>
          <a:p>
            <a:pPr indent="-285750" lvl="0" marL="28575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Establish Farmer and Scientist tabs on dashboard</a:t>
            </a:r>
            <a:endParaRPr/>
          </a:p>
          <a:p>
            <a:pPr indent="-285750" lvl="0" marL="28575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Implement new features with the results of sensitivity analysis and visualize influential variables for the GHG calculation</a:t>
            </a:r>
            <a:endParaRPr/>
          </a:p>
        </p:txBody>
      </p:sp>
      <p:sp>
        <p:nvSpPr>
          <p:cNvPr id="1043" name="Google Shape;1043;g270194b197f_4_95"/>
          <p:cNvSpPr/>
          <p:nvPr/>
        </p:nvSpPr>
        <p:spPr>
          <a:xfrm>
            <a:off x="206250" y="62773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44" name="Google Shape;1044;g270194b197f_4_95"/>
          <p:cNvPicPr preferRelativeResize="0"/>
          <p:nvPr/>
        </p:nvPicPr>
        <p:blipFill rotWithShape="1">
          <a:blip r:embed="rId3">
            <a:alphaModFix/>
          </a:blip>
          <a:srcRect b="9788" l="1275" r="21426" t="0"/>
          <a:stretch/>
        </p:blipFill>
        <p:spPr>
          <a:xfrm>
            <a:off x="5307150" y="2079875"/>
            <a:ext cx="6348252" cy="3928776"/>
          </a:xfrm>
          <a:prstGeom prst="rect">
            <a:avLst/>
          </a:prstGeom>
          <a:noFill/>
          <a:ln cap="flat" cmpd="sng" w="28575">
            <a:solidFill>
              <a:schemeClr val="dk2"/>
            </a:solidFill>
            <a:prstDash val="solid"/>
            <a:round/>
            <a:headEnd len="sm" w="sm" type="none"/>
            <a:tailEnd len="sm" w="sm" type="none"/>
          </a:ln>
        </p:spPr>
      </p:pic>
      <p:pic>
        <p:nvPicPr>
          <p:cNvPr id="1045" name="Google Shape;1045;g270194b197f_4_95" title="Points scored"/>
          <p:cNvPicPr preferRelativeResize="0"/>
          <p:nvPr/>
        </p:nvPicPr>
        <p:blipFill>
          <a:blip r:embed="rId4">
            <a:alphaModFix/>
          </a:blip>
          <a:stretch>
            <a:fillRect/>
          </a:stretch>
        </p:blipFill>
        <p:spPr>
          <a:xfrm>
            <a:off x="6796625" y="2700341"/>
            <a:ext cx="4773051" cy="308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g2d16fe0273c_4_424"/>
          <p:cNvSpPr txBox="1"/>
          <p:nvPr>
            <p:ph type="title"/>
          </p:nvPr>
        </p:nvSpPr>
        <p:spPr>
          <a:xfrm>
            <a:off x="442913" y="173620"/>
            <a:ext cx="11306175" cy="1051676"/>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800"/>
              <a:buNone/>
            </a:pPr>
            <a:r>
              <a:rPr b="1" lang="en-US" sz="3900">
                <a:latin typeface="Lato"/>
                <a:ea typeface="Lato"/>
                <a:cs typeface="Lato"/>
                <a:sym typeface="Lato"/>
              </a:rPr>
              <a:t>Timeline</a:t>
            </a:r>
            <a:endParaRPr b="1" sz="3900">
              <a:latin typeface="Lato"/>
              <a:ea typeface="Lato"/>
              <a:cs typeface="Lato"/>
              <a:sym typeface="Lato"/>
            </a:endParaRPr>
          </a:p>
        </p:txBody>
      </p:sp>
      <p:sp>
        <p:nvSpPr>
          <p:cNvPr id="1051" name="Google Shape;1051;g2d16fe0273c_4_424"/>
          <p:cNvSpPr txBox="1"/>
          <p:nvPr>
            <p:ph idx="1" type="subTitle"/>
          </p:nvPr>
        </p:nvSpPr>
        <p:spPr>
          <a:xfrm>
            <a:off x="442913" y="1276212"/>
            <a:ext cx="11306173" cy="320177"/>
          </a:xfrm>
          <a:prstGeom prst="rect">
            <a:avLst/>
          </a:prstGeom>
          <a:noFill/>
          <a:ln>
            <a:noFill/>
          </a:ln>
        </p:spPr>
        <p:txBody>
          <a:bodyPr anchorCtr="0" anchor="t" bIns="0" lIns="0" spcFirstLastPara="1" rIns="0" wrap="square" tIns="0">
            <a:noAutofit/>
          </a:bodyPr>
          <a:lstStyle/>
          <a:p>
            <a:pPr indent="-330200" lvl="0" marL="457200" rtl="0" algn="l">
              <a:lnSpc>
                <a:spcPct val="100000"/>
              </a:lnSpc>
              <a:spcBef>
                <a:spcPts val="0"/>
              </a:spcBef>
              <a:spcAft>
                <a:spcPts val="0"/>
              </a:spcAft>
              <a:buClr>
                <a:schemeClr val="dk2"/>
              </a:buClr>
              <a:buSzPts val="1800"/>
              <a:buNone/>
            </a:pPr>
            <a:r>
              <a:t/>
            </a:r>
            <a:endParaRPr/>
          </a:p>
        </p:txBody>
      </p:sp>
      <p:sp>
        <p:nvSpPr>
          <p:cNvPr id="1052" name="Google Shape;1052;g2d16fe0273c_4_424"/>
          <p:cNvSpPr txBox="1"/>
          <p:nvPr>
            <p:ph idx="3" type="body"/>
          </p:nvPr>
        </p:nvSpPr>
        <p:spPr>
          <a:xfrm>
            <a:off x="2432304" y="6355077"/>
            <a:ext cx="7315200" cy="274322"/>
          </a:xfrm>
          <a:prstGeom prst="rect">
            <a:avLst/>
          </a:prstGeom>
          <a:noFill/>
          <a:ln>
            <a:noFill/>
          </a:ln>
        </p:spPr>
        <p:txBody>
          <a:bodyPr anchorCtr="0" anchor="b" bIns="0" lIns="0" spcFirstLastPara="1" rIns="0" wrap="square" tIns="0">
            <a:noAutofit/>
          </a:bodyPr>
          <a:lstStyle/>
          <a:p>
            <a:pPr indent="-228600" lvl="0" marL="457200" rtl="0" algn="l">
              <a:lnSpc>
                <a:spcPct val="100000"/>
              </a:lnSpc>
              <a:spcBef>
                <a:spcPts val="0"/>
              </a:spcBef>
              <a:spcAft>
                <a:spcPts val="0"/>
              </a:spcAft>
              <a:buClr>
                <a:schemeClr val="dk1"/>
              </a:buClr>
              <a:buSzPts val="750"/>
              <a:buFont typeface="Arial"/>
              <a:buNone/>
            </a:pPr>
            <a:r>
              <a:t/>
            </a:r>
            <a:endParaRPr/>
          </a:p>
        </p:txBody>
      </p:sp>
      <p:sp>
        <p:nvSpPr>
          <p:cNvPr id="1053" name="Google Shape;1053;g2d16fe0273c_4_424"/>
          <p:cNvSpPr txBox="1"/>
          <p:nvPr>
            <p:ph idx="12" type="sldNum"/>
          </p:nvPr>
        </p:nvSpPr>
        <p:spPr>
          <a:xfrm>
            <a:off x="9984296" y="6492240"/>
            <a:ext cx="1764792" cy="13716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graphicFrame>
        <p:nvGraphicFramePr>
          <p:cNvPr id="1054" name="Google Shape;1054;g2d16fe0273c_4_424"/>
          <p:cNvGraphicFramePr/>
          <p:nvPr/>
        </p:nvGraphicFramePr>
        <p:xfrm>
          <a:off x="514556" y="2311753"/>
          <a:ext cx="3000000" cy="3000000"/>
        </p:xfrm>
        <a:graphic>
          <a:graphicData uri="http://schemas.openxmlformats.org/drawingml/2006/table">
            <a:tbl>
              <a:tblPr>
                <a:noFill/>
                <a:tableStyleId>{24431070-492C-4F35-96AA-3E495BFB6E38}</a:tableStyleId>
              </a:tblPr>
              <a:tblGrid>
                <a:gridCol w="1404325"/>
                <a:gridCol w="1404325"/>
                <a:gridCol w="1404325"/>
                <a:gridCol w="1404325"/>
                <a:gridCol w="1404325"/>
                <a:gridCol w="1404325"/>
                <a:gridCol w="1404325"/>
                <a:gridCol w="1404325"/>
              </a:tblGrid>
              <a:tr h="487125">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1</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2</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3</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4</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5</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6</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7</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solidFill>
                            <a:srgbClr val="A32020"/>
                          </a:solidFill>
                          <a:latin typeface="Arial"/>
                          <a:ea typeface="Arial"/>
                          <a:cs typeface="Arial"/>
                          <a:sym typeface="Arial"/>
                        </a:rPr>
                        <a:t>8</a:t>
                      </a:r>
                      <a:endParaRPr/>
                    </a:p>
                  </a:txBody>
                  <a:tcPr marT="0" marB="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087300">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Arial"/>
                        <a:ea typeface="Arial"/>
                        <a:cs typeface="Arial"/>
                        <a:sym typeface="Arial"/>
                      </a:endParaRPr>
                    </a:p>
                  </a:txBody>
                  <a:tcPr marT="43850" marB="43850" marR="87675" marL="87675">
                    <a:lnL cap="flat" cmpd="sng" w="9525">
                      <a:solidFill>
                        <a:srgbClr val="CACACA"/>
                      </a:solidFill>
                      <a:prstDash val="dash"/>
                      <a:round/>
                      <a:headEnd len="sm" w="sm" type="none"/>
                      <a:tailEnd len="sm" w="sm" type="none"/>
                    </a:lnL>
                    <a:lnR cap="flat" cmpd="sng" w="9525">
                      <a:solidFill>
                        <a:srgbClr val="CACACA"/>
                      </a:solidFill>
                      <a:prstDash val="dash"/>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055" name="Google Shape;1055;g2d16fe0273c_4_424"/>
          <p:cNvSpPr txBox="1"/>
          <p:nvPr/>
        </p:nvSpPr>
        <p:spPr>
          <a:xfrm>
            <a:off x="514557" y="1955169"/>
            <a:ext cx="3819986" cy="218586"/>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US" sz="1400" u="none" cap="none" strike="noStrike">
                <a:solidFill>
                  <a:schemeClr val="dk1"/>
                </a:solidFill>
                <a:latin typeface="Arial"/>
                <a:ea typeface="Arial"/>
                <a:cs typeface="Arial"/>
                <a:sym typeface="Arial"/>
              </a:rPr>
              <a:t>Weeks</a:t>
            </a:r>
            <a:endParaRPr/>
          </a:p>
        </p:txBody>
      </p:sp>
      <p:sp>
        <p:nvSpPr>
          <p:cNvPr id="1056" name="Google Shape;1056;g2d16fe0273c_4_424"/>
          <p:cNvSpPr/>
          <p:nvPr/>
        </p:nvSpPr>
        <p:spPr>
          <a:xfrm>
            <a:off x="6118860" y="4506945"/>
            <a:ext cx="4198620" cy="468000"/>
          </a:xfrm>
          <a:prstGeom prst="homePlate">
            <a:avLst>
              <a:gd fmla="val 50000" name="adj"/>
            </a:avLst>
          </a:prstGeom>
          <a:solidFill>
            <a:srgbClr val="D8D8D8"/>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Dashboard setup</a:t>
            </a:r>
            <a:endParaRPr>
              <a:solidFill>
                <a:schemeClr val="dk1"/>
              </a:solidFill>
            </a:endParaRPr>
          </a:p>
        </p:txBody>
      </p:sp>
      <p:sp>
        <p:nvSpPr>
          <p:cNvPr id="1057" name="Google Shape;1057;g2d16fe0273c_4_424"/>
          <p:cNvSpPr/>
          <p:nvPr/>
        </p:nvSpPr>
        <p:spPr>
          <a:xfrm>
            <a:off x="8923023" y="5118678"/>
            <a:ext cx="2826066" cy="468000"/>
          </a:xfrm>
          <a:prstGeom prst="homePlate">
            <a:avLst>
              <a:gd fmla="val 50000" name="adj"/>
            </a:avLst>
          </a:prstGeom>
          <a:solidFill>
            <a:srgbClr val="D8D8D8"/>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None/>
            </a:pPr>
            <a:r>
              <a:rPr b="1" lang="en-US">
                <a:solidFill>
                  <a:schemeClr val="dk1"/>
                </a:solidFill>
              </a:rPr>
              <a:t>Final deliverables </a:t>
            </a:r>
            <a:r>
              <a:rPr b="1" i="0" lang="en-US" sz="1400" u="none" cap="none" strike="noStrike">
                <a:solidFill>
                  <a:schemeClr val="dk1"/>
                </a:solidFill>
                <a:latin typeface="Arial"/>
                <a:ea typeface="Arial"/>
                <a:cs typeface="Arial"/>
                <a:sym typeface="Arial"/>
              </a:rPr>
              <a:t>refinement </a:t>
            </a:r>
            <a:endParaRPr>
              <a:solidFill>
                <a:schemeClr val="dk1"/>
              </a:solidFill>
            </a:endParaRPr>
          </a:p>
        </p:txBody>
      </p:sp>
      <p:sp>
        <p:nvSpPr>
          <p:cNvPr id="1058" name="Google Shape;1058;g2d16fe0273c_4_424"/>
          <p:cNvSpPr/>
          <p:nvPr/>
        </p:nvSpPr>
        <p:spPr>
          <a:xfrm>
            <a:off x="3314700" y="3889498"/>
            <a:ext cx="4198620" cy="468000"/>
          </a:xfrm>
          <a:prstGeom prst="homePlate">
            <a:avLst>
              <a:gd fmla="val 50000" name="adj"/>
            </a:avLst>
          </a:prstGeom>
          <a:solidFill>
            <a:srgbClr val="D8D8D8"/>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Sensitivity analysis </a:t>
            </a:r>
            <a:endParaRPr>
              <a:solidFill>
                <a:schemeClr val="dk1"/>
              </a:solidFill>
            </a:endParaRPr>
          </a:p>
        </p:txBody>
      </p:sp>
      <p:sp>
        <p:nvSpPr>
          <p:cNvPr id="1059" name="Google Shape;1059;g2d16fe0273c_4_424"/>
          <p:cNvSpPr/>
          <p:nvPr/>
        </p:nvSpPr>
        <p:spPr>
          <a:xfrm>
            <a:off x="1920239" y="3275878"/>
            <a:ext cx="4198620" cy="468000"/>
          </a:xfrm>
          <a:prstGeom prst="homePlate">
            <a:avLst>
              <a:gd fmla="val 50000" name="adj"/>
            </a:avLst>
          </a:prstGeom>
          <a:solidFill>
            <a:srgbClr val="D8D8D8"/>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Establish and improve GHG emission model</a:t>
            </a:r>
            <a:endParaRPr>
              <a:solidFill>
                <a:schemeClr val="dk1"/>
              </a:solidFill>
            </a:endParaRPr>
          </a:p>
        </p:txBody>
      </p:sp>
      <p:sp>
        <p:nvSpPr>
          <p:cNvPr id="1060" name="Google Shape;1060;g2d16fe0273c_4_424"/>
          <p:cNvSpPr/>
          <p:nvPr/>
        </p:nvSpPr>
        <p:spPr>
          <a:xfrm>
            <a:off x="514556" y="2648930"/>
            <a:ext cx="3701667" cy="468000"/>
          </a:xfrm>
          <a:prstGeom prst="homePlate">
            <a:avLst>
              <a:gd fmla="val 50000" name="adj"/>
            </a:avLst>
          </a:prstGeom>
          <a:solidFill>
            <a:srgbClr val="D8D8D8"/>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Review data, formulate question</a:t>
            </a:r>
            <a:endParaRPr b="1" i="0" sz="1400" u="none" cap="none" strike="noStrike">
              <a:solidFill>
                <a:schemeClr val="dk1"/>
              </a:solidFill>
              <a:latin typeface="Arial"/>
              <a:ea typeface="Arial"/>
              <a:cs typeface="Arial"/>
              <a:sym typeface="Arial"/>
            </a:endParaRPr>
          </a:p>
        </p:txBody>
      </p:sp>
      <p:sp>
        <p:nvSpPr>
          <p:cNvPr id="1061" name="Google Shape;1061;g2d16fe0273c_4_424"/>
          <p:cNvSpPr/>
          <p:nvPr/>
        </p:nvSpPr>
        <p:spPr>
          <a:xfrm>
            <a:off x="206250" y="62773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g2d16fe0273c_2_54"/>
          <p:cNvSpPr txBox="1"/>
          <p:nvPr>
            <p:ph idx="2" type="body"/>
          </p:nvPr>
        </p:nvSpPr>
        <p:spPr>
          <a:xfrm>
            <a:off x="2432304" y="6355077"/>
            <a:ext cx="3484200" cy="274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068" name="Google Shape;1068;g2d16fe0273c_2_54"/>
          <p:cNvSpPr txBox="1"/>
          <p:nvPr>
            <p:ph idx="12" type="sldNum"/>
          </p:nvPr>
        </p:nvSpPr>
        <p:spPr>
          <a:xfrm>
            <a:off x="9984296" y="6492240"/>
            <a:ext cx="1764900" cy="1371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750"/>
              <a:buFont typeface="Arial"/>
              <a:buNone/>
            </a:pPr>
            <a:fld id="{00000000-1234-1234-1234-123412341234}" type="slidenum">
              <a:rPr lang="en-US"/>
              <a:t>‹#›</a:t>
            </a:fld>
            <a:endParaRPr/>
          </a:p>
        </p:txBody>
      </p:sp>
      <p:sp>
        <p:nvSpPr>
          <p:cNvPr id="1069" name="Google Shape;1069;g2d16fe0273c_2_54"/>
          <p:cNvSpPr txBox="1"/>
          <p:nvPr>
            <p:ph type="title"/>
          </p:nvPr>
        </p:nvSpPr>
        <p:spPr>
          <a:xfrm>
            <a:off x="442925" y="2092775"/>
            <a:ext cx="5473800" cy="293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4000">
                <a:solidFill>
                  <a:schemeClr val="dk1"/>
                </a:solidFill>
                <a:latin typeface="Lato"/>
                <a:ea typeface="Lato"/>
                <a:cs typeface="Lato"/>
                <a:sym typeface="Lato"/>
              </a:rPr>
              <a:t>Q&amp;A</a:t>
            </a:r>
            <a:endParaRPr b="1" sz="4000">
              <a:solidFill>
                <a:schemeClr val="dk1"/>
              </a:solidFill>
              <a:latin typeface="Lato"/>
              <a:ea typeface="Lato"/>
              <a:cs typeface="Lato"/>
              <a:sym typeface="Lato"/>
            </a:endParaRPr>
          </a:p>
        </p:txBody>
      </p:sp>
      <p:sp>
        <p:nvSpPr>
          <p:cNvPr id="1070" name="Google Shape;1070;g2d16fe0273c_2_54"/>
          <p:cNvSpPr txBox="1"/>
          <p:nvPr>
            <p:ph idx="1" type="subTitle"/>
          </p:nvPr>
        </p:nvSpPr>
        <p:spPr>
          <a:xfrm>
            <a:off x="442913" y="5486400"/>
            <a:ext cx="5473800" cy="73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71" name="Google Shape;1071;g2d16fe0273c_2_54"/>
          <p:cNvPicPr preferRelativeResize="0"/>
          <p:nvPr/>
        </p:nvPicPr>
        <p:blipFill rotWithShape="1">
          <a:blip r:embed="rId4">
            <a:alphaModFix/>
          </a:blip>
          <a:srcRect b="0" l="42473" r="7533" t="0"/>
          <a:stretch/>
        </p:blipFill>
        <p:spPr>
          <a:xfrm>
            <a:off x="6053175" y="0"/>
            <a:ext cx="6138823" cy="6858000"/>
          </a:xfrm>
          <a:prstGeom prst="rect">
            <a:avLst/>
          </a:prstGeom>
          <a:noFill/>
          <a:ln>
            <a:noFill/>
          </a:ln>
        </p:spPr>
      </p:pic>
      <p:sp>
        <p:nvSpPr>
          <p:cNvPr id="1072" name="Google Shape;1072;g2d16fe0273c_2_54"/>
          <p:cNvSpPr/>
          <p:nvPr/>
        </p:nvSpPr>
        <p:spPr>
          <a:xfrm>
            <a:off x="206250" y="6277350"/>
            <a:ext cx="15411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3" name="Google Shape;1073;g2d16fe0273c_2_54"/>
          <p:cNvSpPr txBox="1"/>
          <p:nvPr/>
        </p:nvSpPr>
        <p:spPr>
          <a:xfrm>
            <a:off x="2405475" y="995525"/>
            <a:ext cx="3952500" cy="473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100">
                <a:solidFill>
                  <a:schemeClr val="dk1"/>
                </a:solidFill>
                <a:latin typeface="Open Sans"/>
                <a:ea typeface="Open Sans"/>
                <a:cs typeface="Open Sans"/>
                <a:sym typeface="Open Sans"/>
              </a:rPr>
              <a:t>Team member</a:t>
            </a:r>
            <a:endParaRPr b="1" sz="21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He Ma</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Hancheng Qin</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Yi Han</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US" sz="2100">
                <a:solidFill>
                  <a:schemeClr val="dk1"/>
                </a:solidFill>
                <a:latin typeface="Open Sans"/>
                <a:ea typeface="Open Sans"/>
                <a:cs typeface="Open Sans"/>
                <a:sym typeface="Open Sans"/>
              </a:rPr>
              <a:t>Mentor</a:t>
            </a:r>
            <a:endParaRPr b="1" sz="21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Simon Goring</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US" sz="2100">
                <a:solidFill>
                  <a:schemeClr val="dk1"/>
                </a:solidFill>
                <a:latin typeface="Open Sans"/>
                <a:ea typeface="Open Sans"/>
                <a:cs typeface="Open Sans"/>
                <a:sym typeface="Open Sans"/>
              </a:rPr>
              <a:t>Partner</a:t>
            </a:r>
            <a:endParaRPr b="1" sz="16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LiteFarm/UBC	</a:t>
            </a:r>
            <a:endParaRPr sz="1900">
              <a:solidFill>
                <a:schemeClr val="dk1"/>
              </a:solidFill>
              <a:latin typeface="Open Sans"/>
              <a:ea typeface="Open Sans"/>
              <a:cs typeface="Open Sans"/>
              <a:sym typeface="Open Sans"/>
            </a:endParaRPr>
          </a:p>
          <a:p>
            <a:pPr indent="-349250" lvl="1" marL="9144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Dr. Khanh Dao Duc</a:t>
            </a:r>
            <a:endParaRPr sz="190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2d16fe0273c_1_99"/>
          <p:cNvSpPr txBox="1"/>
          <p:nvPr>
            <p:ph type="title"/>
          </p:nvPr>
        </p:nvSpPr>
        <p:spPr>
          <a:xfrm>
            <a:off x="442925" y="173625"/>
            <a:ext cx="11192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Team Introduction</a:t>
            </a:r>
            <a:endParaRPr b="1" sz="3900">
              <a:latin typeface="Nunito"/>
              <a:ea typeface="Nunito"/>
              <a:cs typeface="Nunito"/>
              <a:sym typeface="Nunito"/>
            </a:endParaRPr>
          </a:p>
        </p:txBody>
      </p:sp>
      <p:sp>
        <p:nvSpPr>
          <p:cNvPr id="814" name="Google Shape;814;g2d16fe0273c_1_99"/>
          <p:cNvSpPr txBox="1"/>
          <p:nvPr/>
        </p:nvSpPr>
        <p:spPr>
          <a:xfrm>
            <a:off x="374900" y="1919650"/>
            <a:ext cx="3952500" cy="4733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100">
                <a:solidFill>
                  <a:schemeClr val="dk1"/>
                </a:solidFill>
                <a:latin typeface="Open Sans"/>
                <a:ea typeface="Open Sans"/>
                <a:cs typeface="Open Sans"/>
                <a:sym typeface="Open Sans"/>
              </a:rPr>
              <a:t>Team member</a:t>
            </a:r>
            <a:endParaRPr b="1" sz="21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He Ma</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Hancheng Qin</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Yi Han</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US" sz="2100">
                <a:solidFill>
                  <a:schemeClr val="dk1"/>
                </a:solidFill>
                <a:latin typeface="Open Sans"/>
                <a:ea typeface="Open Sans"/>
                <a:cs typeface="Open Sans"/>
                <a:sym typeface="Open Sans"/>
              </a:rPr>
              <a:t>Mentor</a:t>
            </a:r>
            <a:endParaRPr b="1" sz="21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Simon Goring</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US" sz="2100">
                <a:solidFill>
                  <a:schemeClr val="dk1"/>
                </a:solidFill>
                <a:latin typeface="Open Sans"/>
                <a:ea typeface="Open Sans"/>
                <a:cs typeface="Open Sans"/>
                <a:sym typeface="Open Sans"/>
              </a:rPr>
              <a:t>Partner</a:t>
            </a:r>
            <a:endParaRPr b="1" sz="16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LiteFarm/UBC	</a:t>
            </a:r>
            <a:endParaRPr sz="1900">
              <a:solidFill>
                <a:schemeClr val="dk1"/>
              </a:solidFill>
              <a:latin typeface="Open Sans"/>
              <a:ea typeface="Open Sans"/>
              <a:cs typeface="Open Sans"/>
              <a:sym typeface="Open Sans"/>
            </a:endParaRPr>
          </a:p>
          <a:p>
            <a:pPr indent="-349250" lvl="1" marL="9144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Dr. Khanh Dao Duc</a:t>
            </a:r>
            <a:endParaRPr sz="1900">
              <a:solidFill>
                <a:schemeClr val="dk1"/>
              </a:solidFill>
              <a:latin typeface="Open Sans"/>
              <a:ea typeface="Open Sans"/>
              <a:cs typeface="Open Sans"/>
              <a:sym typeface="Open Sans"/>
            </a:endParaRPr>
          </a:p>
        </p:txBody>
      </p:sp>
      <p:sp>
        <p:nvSpPr>
          <p:cNvPr id="815" name="Google Shape;815;g2d16fe0273c_1_99"/>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Leveraging data science for a greener future</a:t>
            </a:r>
            <a:endParaRPr sz="2400">
              <a:latin typeface="Nunito"/>
              <a:ea typeface="Nunito"/>
              <a:cs typeface="Nunito"/>
              <a:sym typeface="Nunito"/>
            </a:endParaRPr>
          </a:p>
        </p:txBody>
      </p:sp>
      <p:pic>
        <p:nvPicPr>
          <p:cNvPr id="816" name="Google Shape;816;g2d16fe0273c_1_99"/>
          <p:cNvPicPr preferRelativeResize="0"/>
          <p:nvPr/>
        </p:nvPicPr>
        <p:blipFill>
          <a:blip r:embed="rId4">
            <a:alphaModFix/>
          </a:blip>
          <a:stretch>
            <a:fillRect/>
          </a:stretch>
        </p:blipFill>
        <p:spPr>
          <a:xfrm>
            <a:off x="4528050" y="1992674"/>
            <a:ext cx="7561374" cy="4524549"/>
          </a:xfrm>
          <a:prstGeom prst="rect">
            <a:avLst/>
          </a:prstGeom>
          <a:noFill/>
          <a:ln cap="flat" cmpd="sng" w="9525">
            <a:solidFill>
              <a:srgbClr val="4A86E8"/>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g270194b197f_2_10"/>
          <p:cNvSpPr txBox="1"/>
          <p:nvPr>
            <p:ph type="title"/>
          </p:nvPr>
        </p:nvSpPr>
        <p:spPr>
          <a:xfrm>
            <a:off x="442925" y="173625"/>
            <a:ext cx="86664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Climate Change and GHG Emissions</a:t>
            </a:r>
            <a:endParaRPr b="1" sz="3900">
              <a:latin typeface="Nunito"/>
              <a:ea typeface="Nunito"/>
              <a:cs typeface="Nunito"/>
              <a:sym typeface="Nunito"/>
            </a:endParaRPr>
          </a:p>
        </p:txBody>
      </p:sp>
      <p:sp>
        <p:nvSpPr>
          <p:cNvPr id="823" name="Google Shape;823;g270194b197f_2_10"/>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Agriculture as a significant player</a:t>
            </a:r>
            <a:endParaRPr sz="2400">
              <a:latin typeface="Nunito"/>
              <a:ea typeface="Nunito"/>
              <a:cs typeface="Nunito"/>
              <a:sym typeface="Nunito"/>
            </a:endParaRPr>
          </a:p>
        </p:txBody>
      </p:sp>
      <p:sp>
        <p:nvSpPr>
          <p:cNvPr id="824" name="Google Shape;824;g270194b197f_2_10"/>
          <p:cNvSpPr/>
          <p:nvPr/>
        </p:nvSpPr>
        <p:spPr>
          <a:xfrm>
            <a:off x="3912375" y="6537900"/>
            <a:ext cx="5091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sp>
        <p:nvSpPr>
          <p:cNvPr id="825" name="Google Shape;825;g270194b197f_2_10"/>
          <p:cNvSpPr/>
          <p:nvPr/>
        </p:nvSpPr>
        <p:spPr>
          <a:xfrm>
            <a:off x="161725" y="6378400"/>
            <a:ext cx="11862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grpSp>
        <p:nvGrpSpPr>
          <p:cNvPr id="826" name="Google Shape;826;g270194b197f_2_10"/>
          <p:cNvGrpSpPr/>
          <p:nvPr/>
        </p:nvGrpSpPr>
        <p:grpSpPr>
          <a:xfrm>
            <a:off x="3518980" y="2203519"/>
            <a:ext cx="5154041" cy="3721304"/>
            <a:chOff x="3471863" y="2203519"/>
            <a:chExt cx="5154041" cy="3721304"/>
          </a:xfrm>
        </p:grpSpPr>
        <p:pic>
          <p:nvPicPr>
            <p:cNvPr id="827" name="Google Shape;827;g270194b197f_2_10"/>
            <p:cNvPicPr preferRelativeResize="0"/>
            <p:nvPr/>
          </p:nvPicPr>
          <p:blipFill>
            <a:blip r:embed="rId3">
              <a:alphaModFix/>
            </a:blip>
            <a:stretch>
              <a:fillRect/>
            </a:stretch>
          </p:blipFill>
          <p:spPr>
            <a:xfrm>
              <a:off x="3471863" y="4370337"/>
              <a:ext cx="1554479" cy="1554479"/>
            </a:xfrm>
            <a:prstGeom prst="rect">
              <a:avLst/>
            </a:prstGeom>
            <a:noFill/>
            <a:ln>
              <a:noFill/>
            </a:ln>
          </p:spPr>
        </p:pic>
        <p:pic>
          <p:nvPicPr>
            <p:cNvPr id="828" name="Google Shape;828;g270194b197f_2_10"/>
            <p:cNvPicPr preferRelativeResize="0"/>
            <p:nvPr/>
          </p:nvPicPr>
          <p:blipFill>
            <a:blip r:embed="rId4">
              <a:alphaModFix/>
            </a:blip>
            <a:stretch>
              <a:fillRect/>
            </a:stretch>
          </p:blipFill>
          <p:spPr>
            <a:xfrm>
              <a:off x="5382226" y="4461783"/>
              <a:ext cx="1463040" cy="1463040"/>
            </a:xfrm>
            <a:prstGeom prst="rect">
              <a:avLst/>
            </a:prstGeom>
            <a:noFill/>
            <a:ln>
              <a:noFill/>
            </a:ln>
          </p:spPr>
        </p:pic>
        <p:pic>
          <p:nvPicPr>
            <p:cNvPr id="829" name="Google Shape;829;g270194b197f_2_10"/>
            <p:cNvPicPr preferRelativeResize="0"/>
            <p:nvPr/>
          </p:nvPicPr>
          <p:blipFill>
            <a:blip r:embed="rId5">
              <a:alphaModFix/>
            </a:blip>
            <a:stretch>
              <a:fillRect/>
            </a:stretch>
          </p:blipFill>
          <p:spPr>
            <a:xfrm>
              <a:off x="7162864" y="4416051"/>
              <a:ext cx="1463040" cy="1463040"/>
            </a:xfrm>
            <a:prstGeom prst="rect">
              <a:avLst/>
            </a:prstGeom>
            <a:noFill/>
            <a:ln>
              <a:noFill/>
            </a:ln>
          </p:spPr>
        </p:pic>
        <p:pic>
          <p:nvPicPr>
            <p:cNvPr id="830" name="Google Shape;830;g270194b197f_2_10"/>
            <p:cNvPicPr preferRelativeResize="0"/>
            <p:nvPr/>
          </p:nvPicPr>
          <p:blipFill>
            <a:blip r:embed="rId6">
              <a:alphaModFix/>
            </a:blip>
            <a:stretch>
              <a:fillRect/>
            </a:stretch>
          </p:blipFill>
          <p:spPr>
            <a:xfrm>
              <a:off x="5412722" y="2203519"/>
              <a:ext cx="1280160" cy="1280160"/>
            </a:xfrm>
            <a:prstGeom prst="rect">
              <a:avLst/>
            </a:prstGeom>
            <a:noFill/>
            <a:ln>
              <a:noFill/>
            </a:ln>
          </p:spPr>
        </p:pic>
        <p:cxnSp>
          <p:nvCxnSpPr>
            <p:cNvPr id="831" name="Google Shape;831;g270194b197f_2_10"/>
            <p:cNvCxnSpPr>
              <a:stCxn id="827" idx="0"/>
            </p:cNvCxnSpPr>
            <p:nvPr/>
          </p:nvCxnSpPr>
          <p:spPr>
            <a:xfrm flipH="1" rot="10800000">
              <a:off x="4249103" y="3612237"/>
              <a:ext cx="1116300" cy="758100"/>
            </a:xfrm>
            <a:prstGeom prst="straightConnector1">
              <a:avLst/>
            </a:prstGeom>
            <a:noFill/>
            <a:ln cap="flat" cmpd="sng" w="19050">
              <a:solidFill>
                <a:schemeClr val="dk1"/>
              </a:solidFill>
              <a:prstDash val="solid"/>
              <a:round/>
              <a:headEnd len="med" w="med" type="none"/>
              <a:tailEnd len="med" w="med" type="triangle"/>
            </a:ln>
          </p:spPr>
        </p:cxnSp>
        <p:cxnSp>
          <p:nvCxnSpPr>
            <p:cNvPr id="832" name="Google Shape;832;g270194b197f_2_10"/>
            <p:cNvCxnSpPr/>
            <p:nvPr/>
          </p:nvCxnSpPr>
          <p:spPr>
            <a:xfrm flipH="1" rot="10800000">
              <a:off x="6113746" y="3774183"/>
              <a:ext cx="6300" cy="611400"/>
            </a:xfrm>
            <a:prstGeom prst="straightConnector1">
              <a:avLst/>
            </a:prstGeom>
            <a:noFill/>
            <a:ln cap="flat" cmpd="sng" w="19050">
              <a:solidFill>
                <a:schemeClr val="dk1"/>
              </a:solidFill>
              <a:prstDash val="solid"/>
              <a:round/>
              <a:headEnd len="med" w="med" type="none"/>
              <a:tailEnd len="med" w="med" type="triangle"/>
            </a:ln>
          </p:spPr>
        </p:cxnSp>
        <p:cxnSp>
          <p:nvCxnSpPr>
            <p:cNvPr id="833" name="Google Shape;833;g270194b197f_2_10"/>
            <p:cNvCxnSpPr>
              <a:stCxn id="829" idx="0"/>
            </p:cNvCxnSpPr>
            <p:nvPr/>
          </p:nvCxnSpPr>
          <p:spPr>
            <a:xfrm rot="10800000">
              <a:off x="6874984" y="3612351"/>
              <a:ext cx="1019400" cy="803700"/>
            </a:xfrm>
            <a:prstGeom prst="straightConnector1">
              <a:avLst/>
            </a:prstGeom>
            <a:noFill/>
            <a:ln cap="flat" cmpd="sng" w="19050">
              <a:solidFill>
                <a:schemeClr val="dk1"/>
              </a:solidFill>
              <a:prstDash val="solid"/>
              <a:round/>
              <a:headEnd len="med" w="med" type="none"/>
              <a:tailEnd len="med" w="med" type="triangle"/>
            </a:ln>
          </p:spPr>
        </p:cxnSp>
      </p:grpSp>
      <p:sp>
        <p:nvSpPr>
          <p:cNvPr id="834" name="Google Shape;834;g270194b197f_2_10"/>
          <p:cNvSpPr txBox="1"/>
          <p:nvPr/>
        </p:nvSpPr>
        <p:spPr>
          <a:xfrm>
            <a:off x="11315700" y="6333400"/>
            <a:ext cx="747300" cy="32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270194b197f_2_45"/>
          <p:cNvSpPr txBox="1"/>
          <p:nvPr>
            <p:ph type="title"/>
          </p:nvPr>
        </p:nvSpPr>
        <p:spPr>
          <a:xfrm>
            <a:off x="442925" y="173625"/>
            <a:ext cx="86664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Climate Change and GHG Emissions</a:t>
            </a:r>
            <a:endParaRPr b="1" sz="3900">
              <a:latin typeface="Nunito"/>
              <a:ea typeface="Nunito"/>
              <a:cs typeface="Nunito"/>
              <a:sym typeface="Nunito"/>
            </a:endParaRPr>
          </a:p>
        </p:txBody>
      </p:sp>
      <p:sp>
        <p:nvSpPr>
          <p:cNvPr id="841" name="Google Shape;841;g270194b197f_2_45"/>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Agriculture as a significant player</a:t>
            </a:r>
            <a:endParaRPr sz="2400">
              <a:latin typeface="Nunito"/>
              <a:ea typeface="Nunito"/>
              <a:cs typeface="Nunito"/>
              <a:sym typeface="Nunito"/>
            </a:endParaRPr>
          </a:p>
        </p:txBody>
      </p:sp>
      <p:sp>
        <p:nvSpPr>
          <p:cNvPr id="842" name="Google Shape;842;g270194b197f_2_45"/>
          <p:cNvSpPr/>
          <p:nvPr/>
        </p:nvSpPr>
        <p:spPr>
          <a:xfrm>
            <a:off x="3912375" y="6537900"/>
            <a:ext cx="5091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sp>
        <p:nvSpPr>
          <p:cNvPr id="843" name="Google Shape;843;g270194b197f_2_45"/>
          <p:cNvSpPr/>
          <p:nvPr/>
        </p:nvSpPr>
        <p:spPr>
          <a:xfrm>
            <a:off x="161725" y="6378400"/>
            <a:ext cx="11862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grpSp>
        <p:nvGrpSpPr>
          <p:cNvPr id="844" name="Google Shape;844;g270194b197f_2_45"/>
          <p:cNvGrpSpPr/>
          <p:nvPr/>
        </p:nvGrpSpPr>
        <p:grpSpPr>
          <a:xfrm>
            <a:off x="2336080" y="2272100"/>
            <a:ext cx="7519839" cy="3835600"/>
            <a:chOff x="303404" y="2272100"/>
            <a:chExt cx="7519839" cy="3835600"/>
          </a:xfrm>
        </p:grpSpPr>
        <p:pic>
          <p:nvPicPr>
            <p:cNvPr id="845" name="Google Shape;845;g270194b197f_2_45"/>
            <p:cNvPicPr preferRelativeResize="0"/>
            <p:nvPr/>
          </p:nvPicPr>
          <p:blipFill>
            <a:blip r:embed="rId3">
              <a:alphaModFix/>
            </a:blip>
            <a:stretch>
              <a:fillRect/>
            </a:stretch>
          </p:blipFill>
          <p:spPr>
            <a:xfrm>
              <a:off x="2353276" y="4461783"/>
              <a:ext cx="1463040" cy="1463040"/>
            </a:xfrm>
            <a:prstGeom prst="rect">
              <a:avLst/>
            </a:prstGeom>
            <a:noFill/>
            <a:ln>
              <a:noFill/>
            </a:ln>
          </p:spPr>
        </p:pic>
        <p:cxnSp>
          <p:nvCxnSpPr>
            <p:cNvPr id="846" name="Google Shape;846;g270194b197f_2_45"/>
            <p:cNvCxnSpPr/>
            <p:nvPr/>
          </p:nvCxnSpPr>
          <p:spPr>
            <a:xfrm flipH="1" rot="10800000">
              <a:off x="1581500" y="3414475"/>
              <a:ext cx="1671600" cy="1042500"/>
            </a:xfrm>
            <a:prstGeom prst="straightConnector1">
              <a:avLst/>
            </a:prstGeom>
            <a:noFill/>
            <a:ln cap="flat" cmpd="sng" w="19050">
              <a:solidFill>
                <a:schemeClr val="dk1"/>
              </a:solidFill>
              <a:prstDash val="solid"/>
              <a:round/>
              <a:headEnd len="med" w="med" type="none"/>
              <a:tailEnd len="med" w="med" type="triangle"/>
            </a:ln>
          </p:spPr>
        </p:cxnSp>
        <p:cxnSp>
          <p:nvCxnSpPr>
            <p:cNvPr id="847" name="Google Shape;847;g270194b197f_2_45"/>
            <p:cNvCxnSpPr/>
            <p:nvPr/>
          </p:nvCxnSpPr>
          <p:spPr>
            <a:xfrm flipH="1" rot="10800000">
              <a:off x="3450623" y="3576321"/>
              <a:ext cx="485100" cy="772800"/>
            </a:xfrm>
            <a:prstGeom prst="straightConnector1">
              <a:avLst/>
            </a:prstGeom>
            <a:noFill/>
            <a:ln cap="flat" cmpd="sng" w="19050">
              <a:solidFill>
                <a:schemeClr val="dk1"/>
              </a:solidFill>
              <a:prstDash val="solid"/>
              <a:round/>
              <a:headEnd len="med" w="med" type="none"/>
              <a:tailEnd len="med" w="med" type="triangle"/>
            </a:ln>
          </p:spPr>
        </p:cxnSp>
        <p:cxnSp>
          <p:nvCxnSpPr>
            <p:cNvPr id="848" name="Google Shape;848;g270194b197f_2_45"/>
            <p:cNvCxnSpPr/>
            <p:nvPr/>
          </p:nvCxnSpPr>
          <p:spPr>
            <a:xfrm rot="10800000">
              <a:off x="4587884" y="3563575"/>
              <a:ext cx="376500" cy="841200"/>
            </a:xfrm>
            <a:prstGeom prst="straightConnector1">
              <a:avLst/>
            </a:prstGeom>
            <a:noFill/>
            <a:ln cap="flat" cmpd="sng" w="19050">
              <a:solidFill>
                <a:schemeClr val="dk1"/>
              </a:solidFill>
              <a:prstDash val="solid"/>
              <a:round/>
              <a:headEnd len="med" w="med" type="none"/>
              <a:tailEnd len="med" w="med" type="triangle"/>
            </a:ln>
          </p:spPr>
        </p:cxnSp>
        <p:pic>
          <p:nvPicPr>
            <p:cNvPr id="849" name="Google Shape;849;g270194b197f_2_45"/>
            <p:cNvPicPr preferRelativeResize="0"/>
            <p:nvPr/>
          </p:nvPicPr>
          <p:blipFill>
            <a:blip r:embed="rId4">
              <a:alphaModFix/>
            </a:blip>
            <a:stretch>
              <a:fillRect/>
            </a:stretch>
          </p:blipFill>
          <p:spPr>
            <a:xfrm>
              <a:off x="3656963" y="2272100"/>
              <a:ext cx="1188721" cy="1188721"/>
            </a:xfrm>
            <a:prstGeom prst="rect">
              <a:avLst/>
            </a:prstGeom>
            <a:noFill/>
            <a:ln>
              <a:noFill/>
            </a:ln>
          </p:spPr>
        </p:pic>
        <p:pic>
          <p:nvPicPr>
            <p:cNvPr id="850" name="Google Shape;850;g270194b197f_2_45"/>
            <p:cNvPicPr preferRelativeResize="0"/>
            <p:nvPr/>
          </p:nvPicPr>
          <p:blipFill>
            <a:blip r:embed="rId5">
              <a:alphaModFix/>
            </a:blip>
            <a:stretch>
              <a:fillRect/>
            </a:stretch>
          </p:blipFill>
          <p:spPr>
            <a:xfrm>
              <a:off x="303404" y="4278899"/>
              <a:ext cx="1828801" cy="1828801"/>
            </a:xfrm>
            <a:prstGeom prst="rect">
              <a:avLst/>
            </a:prstGeom>
            <a:noFill/>
            <a:ln>
              <a:noFill/>
            </a:ln>
          </p:spPr>
        </p:pic>
        <p:pic>
          <p:nvPicPr>
            <p:cNvPr id="851" name="Google Shape;851;g270194b197f_2_45"/>
            <p:cNvPicPr preferRelativeResize="0"/>
            <p:nvPr/>
          </p:nvPicPr>
          <p:blipFill>
            <a:blip r:embed="rId6">
              <a:alphaModFix/>
            </a:blip>
            <a:stretch>
              <a:fillRect/>
            </a:stretch>
          </p:blipFill>
          <p:spPr>
            <a:xfrm>
              <a:off x="4556134" y="4507512"/>
              <a:ext cx="1371599" cy="1371599"/>
            </a:xfrm>
            <a:prstGeom prst="rect">
              <a:avLst/>
            </a:prstGeom>
            <a:noFill/>
            <a:ln>
              <a:noFill/>
            </a:ln>
          </p:spPr>
        </p:pic>
        <p:pic>
          <p:nvPicPr>
            <p:cNvPr id="852" name="Google Shape;852;g270194b197f_2_45"/>
            <p:cNvPicPr preferRelativeResize="0"/>
            <p:nvPr/>
          </p:nvPicPr>
          <p:blipFill>
            <a:blip r:embed="rId7">
              <a:alphaModFix/>
            </a:blip>
            <a:stretch>
              <a:fillRect/>
            </a:stretch>
          </p:blipFill>
          <p:spPr>
            <a:xfrm>
              <a:off x="6543083" y="4553225"/>
              <a:ext cx="1280160" cy="1280160"/>
            </a:xfrm>
            <a:prstGeom prst="rect">
              <a:avLst/>
            </a:prstGeom>
            <a:noFill/>
            <a:ln>
              <a:noFill/>
            </a:ln>
          </p:spPr>
        </p:pic>
        <p:cxnSp>
          <p:nvCxnSpPr>
            <p:cNvPr id="853" name="Google Shape;853;g270194b197f_2_45"/>
            <p:cNvCxnSpPr/>
            <p:nvPr/>
          </p:nvCxnSpPr>
          <p:spPr>
            <a:xfrm rot="10800000">
              <a:off x="5140050" y="3396625"/>
              <a:ext cx="1690800" cy="979500"/>
            </a:xfrm>
            <a:prstGeom prst="straightConnector1">
              <a:avLst/>
            </a:prstGeom>
            <a:noFill/>
            <a:ln cap="flat" cmpd="sng" w="19050">
              <a:solidFill>
                <a:schemeClr val="dk1"/>
              </a:solidFill>
              <a:prstDash val="solid"/>
              <a:round/>
              <a:headEnd len="med" w="med" type="none"/>
              <a:tailEnd len="med" w="med" type="triangle"/>
            </a:ln>
          </p:spPr>
        </p:cxnSp>
      </p:grpSp>
      <p:sp>
        <p:nvSpPr>
          <p:cNvPr id="854" name="Google Shape;854;g270194b197f_2_45"/>
          <p:cNvSpPr txBox="1"/>
          <p:nvPr/>
        </p:nvSpPr>
        <p:spPr>
          <a:xfrm>
            <a:off x="11315700" y="6333400"/>
            <a:ext cx="747300" cy="32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2d16fe0273c_1_37"/>
          <p:cNvSpPr txBox="1"/>
          <p:nvPr>
            <p:ph type="title"/>
          </p:nvPr>
        </p:nvSpPr>
        <p:spPr>
          <a:xfrm>
            <a:off x="442925" y="173625"/>
            <a:ext cx="11192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Sustainable Farming with LiteFarm</a:t>
            </a:r>
            <a:endParaRPr b="1" sz="3900">
              <a:latin typeface="Nunito"/>
              <a:ea typeface="Nunito"/>
              <a:cs typeface="Nunito"/>
              <a:sym typeface="Nunito"/>
            </a:endParaRPr>
          </a:p>
        </p:txBody>
      </p:sp>
      <p:sp>
        <p:nvSpPr>
          <p:cNvPr id="861" name="Google Shape;861;g2d16fe0273c_1_37"/>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Calculating GHG Emissions: Our Critical Contribution</a:t>
            </a:r>
            <a:endParaRPr sz="2400">
              <a:latin typeface="Nunito"/>
              <a:ea typeface="Nunito"/>
              <a:cs typeface="Nunito"/>
              <a:sym typeface="Nunito"/>
            </a:endParaRPr>
          </a:p>
        </p:txBody>
      </p:sp>
      <p:pic>
        <p:nvPicPr>
          <p:cNvPr id="862" name="Google Shape;862;g2d16fe0273c_1_37"/>
          <p:cNvPicPr preferRelativeResize="0"/>
          <p:nvPr/>
        </p:nvPicPr>
        <p:blipFill rotWithShape="1">
          <a:blip r:embed="rId4">
            <a:alphaModFix/>
          </a:blip>
          <a:srcRect b="0" l="1803" r="11073" t="0"/>
          <a:stretch/>
        </p:blipFill>
        <p:spPr>
          <a:xfrm>
            <a:off x="4403725" y="2195650"/>
            <a:ext cx="7367649" cy="4484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grpSp>
        <p:nvGrpSpPr>
          <p:cNvPr id="863" name="Google Shape;863;g2d16fe0273c_1_37"/>
          <p:cNvGrpSpPr/>
          <p:nvPr/>
        </p:nvGrpSpPr>
        <p:grpSpPr>
          <a:xfrm>
            <a:off x="10018675" y="1657350"/>
            <a:ext cx="1714500" cy="853800"/>
            <a:chOff x="10752975" y="1409775"/>
            <a:chExt cx="1714500" cy="853800"/>
          </a:xfrm>
        </p:grpSpPr>
        <p:sp>
          <p:nvSpPr>
            <p:cNvPr id="864" name="Google Shape;864;g2d16fe0273c_1_37"/>
            <p:cNvSpPr/>
            <p:nvPr/>
          </p:nvSpPr>
          <p:spPr>
            <a:xfrm>
              <a:off x="10752975" y="1409775"/>
              <a:ext cx="1714500" cy="448500"/>
            </a:xfrm>
            <a:prstGeom prst="roundRect">
              <a:avLst>
                <a:gd fmla="val 16667" name="adj"/>
              </a:avLst>
            </a:prstGeom>
            <a:solidFill>
              <a:srgbClr val="E86153"/>
            </a:solidFill>
            <a:ln cap="flat" cmpd="sng" w="9525">
              <a:solidFill>
                <a:srgbClr val="E861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Lato"/>
                  <a:ea typeface="Lato"/>
                  <a:cs typeface="Lato"/>
                  <a:sym typeface="Lato"/>
                </a:rPr>
                <a:t>GHG Emissions</a:t>
              </a:r>
              <a:endParaRPr b="1" sz="1500">
                <a:solidFill>
                  <a:schemeClr val="lt1"/>
                </a:solidFill>
                <a:latin typeface="Lato"/>
                <a:ea typeface="Lato"/>
                <a:cs typeface="Lato"/>
                <a:sym typeface="Lato"/>
              </a:endParaRPr>
            </a:p>
          </p:txBody>
        </p:sp>
        <p:cxnSp>
          <p:nvCxnSpPr>
            <p:cNvPr id="865" name="Google Shape;865;g2d16fe0273c_1_37"/>
            <p:cNvCxnSpPr>
              <a:stCxn id="864" idx="2"/>
            </p:cNvCxnSpPr>
            <p:nvPr/>
          </p:nvCxnSpPr>
          <p:spPr>
            <a:xfrm>
              <a:off x="11610225" y="1858275"/>
              <a:ext cx="257100" cy="405300"/>
            </a:xfrm>
            <a:prstGeom prst="straightConnector1">
              <a:avLst/>
            </a:prstGeom>
            <a:noFill/>
            <a:ln cap="flat" cmpd="sng" w="28575">
              <a:solidFill>
                <a:srgbClr val="E86153"/>
              </a:solidFill>
              <a:prstDash val="solid"/>
              <a:round/>
              <a:headEnd len="med" w="med" type="none"/>
              <a:tailEnd len="med" w="med" type="triangle"/>
            </a:ln>
          </p:spPr>
        </p:cxnSp>
      </p:grpSp>
      <p:pic>
        <p:nvPicPr>
          <p:cNvPr id="866" name="Google Shape;866;g2d16fe0273c_1_37"/>
          <p:cNvPicPr preferRelativeResize="0"/>
          <p:nvPr/>
        </p:nvPicPr>
        <p:blipFill>
          <a:blip r:embed="rId5">
            <a:alphaModFix/>
          </a:blip>
          <a:stretch>
            <a:fillRect/>
          </a:stretch>
        </p:blipFill>
        <p:spPr>
          <a:xfrm>
            <a:off x="442925" y="2331725"/>
            <a:ext cx="1119225" cy="1097280"/>
          </a:xfrm>
          <a:prstGeom prst="rect">
            <a:avLst/>
          </a:prstGeom>
          <a:noFill/>
          <a:ln>
            <a:noFill/>
          </a:ln>
        </p:spPr>
      </p:pic>
      <p:pic>
        <p:nvPicPr>
          <p:cNvPr id="867" name="Google Shape;867;g2d16fe0273c_1_37"/>
          <p:cNvPicPr preferRelativeResize="0"/>
          <p:nvPr/>
        </p:nvPicPr>
        <p:blipFill>
          <a:blip r:embed="rId6">
            <a:alphaModFix/>
          </a:blip>
          <a:stretch>
            <a:fillRect/>
          </a:stretch>
        </p:blipFill>
        <p:spPr>
          <a:xfrm>
            <a:off x="2132162" y="2331725"/>
            <a:ext cx="1097280" cy="1097280"/>
          </a:xfrm>
          <a:prstGeom prst="rect">
            <a:avLst/>
          </a:prstGeom>
          <a:noFill/>
          <a:ln>
            <a:noFill/>
          </a:ln>
        </p:spPr>
      </p:pic>
      <p:pic>
        <p:nvPicPr>
          <p:cNvPr id="868" name="Google Shape;868;g2d16fe0273c_1_37"/>
          <p:cNvPicPr preferRelativeResize="0"/>
          <p:nvPr/>
        </p:nvPicPr>
        <p:blipFill>
          <a:blip r:embed="rId7">
            <a:alphaModFix/>
          </a:blip>
          <a:stretch>
            <a:fillRect/>
          </a:stretch>
        </p:blipFill>
        <p:spPr>
          <a:xfrm>
            <a:off x="1995005" y="4047212"/>
            <a:ext cx="1371599" cy="1371599"/>
          </a:xfrm>
          <a:prstGeom prst="rect">
            <a:avLst/>
          </a:prstGeom>
          <a:noFill/>
          <a:ln>
            <a:noFill/>
          </a:ln>
        </p:spPr>
      </p:pic>
      <p:cxnSp>
        <p:nvCxnSpPr>
          <p:cNvPr id="869" name="Google Shape;869;g2d16fe0273c_1_37"/>
          <p:cNvCxnSpPr>
            <a:stCxn id="866" idx="3"/>
            <a:endCxn id="867" idx="1"/>
          </p:cNvCxnSpPr>
          <p:nvPr/>
        </p:nvCxnSpPr>
        <p:spPr>
          <a:xfrm>
            <a:off x="1562150" y="2880365"/>
            <a:ext cx="570000" cy="0"/>
          </a:xfrm>
          <a:prstGeom prst="straightConnector1">
            <a:avLst/>
          </a:prstGeom>
          <a:noFill/>
          <a:ln cap="flat" cmpd="sng" w="19050">
            <a:solidFill>
              <a:schemeClr val="dk1"/>
            </a:solidFill>
            <a:prstDash val="solid"/>
            <a:round/>
            <a:headEnd len="med" w="med" type="triangle"/>
            <a:tailEnd len="med" w="med" type="triangle"/>
          </a:ln>
        </p:spPr>
      </p:cxnSp>
      <p:cxnSp>
        <p:nvCxnSpPr>
          <p:cNvPr id="870" name="Google Shape;870;g2d16fe0273c_1_37"/>
          <p:cNvCxnSpPr>
            <a:stCxn id="867" idx="2"/>
            <a:endCxn id="868" idx="0"/>
          </p:cNvCxnSpPr>
          <p:nvPr/>
        </p:nvCxnSpPr>
        <p:spPr>
          <a:xfrm>
            <a:off x="2680802" y="3429004"/>
            <a:ext cx="0" cy="618300"/>
          </a:xfrm>
          <a:prstGeom prst="straightConnector1">
            <a:avLst/>
          </a:prstGeom>
          <a:noFill/>
          <a:ln cap="flat" cmpd="sng" w="19050">
            <a:solidFill>
              <a:schemeClr val="dk1"/>
            </a:solidFill>
            <a:prstDash val="solid"/>
            <a:round/>
            <a:headEnd len="med" w="med" type="triangle"/>
            <a:tailEnd len="med" w="med" type="triangle"/>
          </a:ln>
        </p:spPr>
      </p:cxnSp>
      <p:cxnSp>
        <p:nvCxnSpPr>
          <p:cNvPr id="871" name="Google Shape;871;g2d16fe0273c_1_37"/>
          <p:cNvCxnSpPr/>
          <p:nvPr/>
        </p:nvCxnSpPr>
        <p:spPr>
          <a:xfrm>
            <a:off x="3290404" y="4733012"/>
            <a:ext cx="938100" cy="4800"/>
          </a:xfrm>
          <a:prstGeom prst="straightConnector1">
            <a:avLst/>
          </a:prstGeom>
          <a:noFill/>
          <a:ln cap="flat" cmpd="sng" w="19050">
            <a:solidFill>
              <a:schemeClr val="dk1"/>
            </a:solidFill>
            <a:prstDash val="solid"/>
            <a:round/>
            <a:headEnd len="med" w="med" type="none"/>
            <a:tailEnd len="med" w="med" type="triangle"/>
          </a:ln>
        </p:spPr>
      </p:cxnSp>
      <p:cxnSp>
        <p:nvCxnSpPr>
          <p:cNvPr id="872" name="Google Shape;872;g2d16fe0273c_1_37"/>
          <p:cNvCxnSpPr/>
          <p:nvPr/>
        </p:nvCxnSpPr>
        <p:spPr>
          <a:xfrm>
            <a:off x="3214204" y="2819362"/>
            <a:ext cx="938100" cy="4800"/>
          </a:xfrm>
          <a:prstGeom prst="straightConnector1">
            <a:avLst/>
          </a:prstGeom>
          <a:noFill/>
          <a:ln cap="flat" cmpd="sng" w="19050">
            <a:solidFill>
              <a:schemeClr val="dk1"/>
            </a:solidFill>
            <a:prstDash val="solid"/>
            <a:round/>
            <a:headEnd len="med" w="med" type="none"/>
            <a:tailEnd len="med" w="med" type="triangle"/>
          </a:ln>
        </p:spPr>
      </p:cxnSp>
      <p:sp>
        <p:nvSpPr>
          <p:cNvPr id="873" name="Google Shape;873;g2d16fe0273c_1_37"/>
          <p:cNvSpPr/>
          <p:nvPr/>
        </p:nvSpPr>
        <p:spPr>
          <a:xfrm>
            <a:off x="376800" y="6360000"/>
            <a:ext cx="10974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g270194b197f_2_114"/>
          <p:cNvSpPr txBox="1"/>
          <p:nvPr>
            <p:ph type="title"/>
          </p:nvPr>
        </p:nvSpPr>
        <p:spPr>
          <a:xfrm>
            <a:off x="442925" y="173625"/>
            <a:ext cx="111921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Sustainable Farming with LiteFarm</a:t>
            </a:r>
            <a:endParaRPr b="1" sz="3900">
              <a:latin typeface="Nunito"/>
              <a:ea typeface="Nunito"/>
              <a:cs typeface="Nunito"/>
              <a:sym typeface="Nunito"/>
            </a:endParaRPr>
          </a:p>
        </p:txBody>
      </p:sp>
      <p:sp>
        <p:nvSpPr>
          <p:cNvPr id="880" name="Google Shape;880;g270194b197f_2_114"/>
          <p:cNvSpPr txBox="1"/>
          <p:nvPr>
            <p:ph idx="1" type="subTitle"/>
          </p:nvPr>
        </p:nvSpPr>
        <p:spPr>
          <a:xfrm>
            <a:off x="442913" y="1276212"/>
            <a:ext cx="113061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Main objective: Empowering farmers, researchers and policy-makers</a:t>
            </a:r>
            <a:endParaRPr sz="2400">
              <a:latin typeface="Nunito"/>
              <a:ea typeface="Nunito"/>
              <a:cs typeface="Nunito"/>
              <a:sym typeface="Nunito"/>
            </a:endParaRPr>
          </a:p>
        </p:txBody>
      </p:sp>
      <p:pic>
        <p:nvPicPr>
          <p:cNvPr id="881" name="Google Shape;881;g270194b197f_2_114"/>
          <p:cNvPicPr preferRelativeResize="0"/>
          <p:nvPr/>
        </p:nvPicPr>
        <p:blipFill rotWithShape="1">
          <a:blip r:embed="rId3">
            <a:alphaModFix/>
          </a:blip>
          <a:srcRect b="0" l="1803" r="11073" t="0"/>
          <a:stretch/>
        </p:blipFill>
        <p:spPr>
          <a:xfrm>
            <a:off x="4403725" y="2195650"/>
            <a:ext cx="7367649" cy="4484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grpSp>
        <p:nvGrpSpPr>
          <p:cNvPr id="882" name="Google Shape;882;g270194b197f_2_114"/>
          <p:cNvGrpSpPr/>
          <p:nvPr/>
        </p:nvGrpSpPr>
        <p:grpSpPr>
          <a:xfrm>
            <a:off x="10018675" y="1657350"/>
            <a:ext cx="1714500" cy="853800"/>
            <a:chOff x="10752975" y="1409775"/>
            <a:chExt cx="1714500" cy="853800"/>
          </a:xfrm>
        </p:grpSpPr>
        <p:sp>
          <p:nvSpPr>
            <p:cNvPr id="883" name="Google Shape;883;g270194b197f_2_114"/>
            <p:cNvSpPr/>
            <p:nvPr/>
          </p:nvSpPr>
          <p:spPr>
            <a:xfrm>
              <a:off x="10752975" y="1409775"/>
              <a:ext cx="1714500" cy="448500"/>
            </a:xfrm>
            <a:prstGeom prst="roundRect">
              <a:avLst>
                <a:gd fmla="val 16667" name="adj"/>
              </a:avLst>
            </a:prstGeom>
            <a:solidFill>
              <a:srgbClr val="E86153"/>
            </a:solidFill>
            <a:ln cap="flat" cmpd="sng" w="9525">
              <a:solidFill>
                <a:srgbClr val="E861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Lato"/>
                  <a:ea typeface="Lato"/>
                  <a:cs typeface="Lato"/>
                  <a:sym typeface="Lato"/>
                </a:rPr>
                <a:t>GHG Emissions</a:t>
              </a:r>
              <a:endParaRPr b="1" sz="1500">
                <a:solidFill>
                  <a:schemeClr val="lt1"/>
                </a:solidFill>
                <a:latin typeface="Lato"/>
                <a:ea typeface="Lato"/>
                <a:cs typeface="Lato"/>
                <a:sym typeface="Lato"/>
              </a:endParaRPr>
            </a:p>
          </p:txBody>
        </p:sp>
        <p:cxnSp>
          <p:nvCxnSpPr>
            <p:cNvPr id="884" name="Google Shape;884;g270194b197f_2_114"/>
            <p:cNvCxnSpPr>
              <a:stCxn id="883" idx="2"/>
            </p:cNvCxnSpPr>
            <p:nvPr/>
          </p:nvCxnSpPr>
          <p:spPr>
            <a:xfrm>
              <a:off x="11610225" y="1858275"/>
              <a:ext cx="257100" cy="405300"/>
            </a:xfrm>
            <a:prstGeom prst="straightConnector1">
              <a:avLst/>
            </a:prstGeom>
            <a:noFill/>
            <a:ln cap="flat" cmpd="sng" w="28575">
              <a:solidFill>
                <a:srgbClr val="E86153"/>
              </a:solidFill>
              <a:prstDash val="solid"/>
              <a:round/>
              <a:headEnd len="med" w="med" type="none"/>
              <a:tailEnd len="med" w="med" type="triangle"/>
            </a:ln>
          </p:spPr>
        </p:cxnSp>
      </p:grpSp>
      <p:pic>
        <p:nvPicPr>
          <p:cNvPr id="885" name="Google Shape;885;g270194b197f_2_114"/>
          <p:cNvPicPr preferRelativeResize="0"/>
          <p:nvPr/>
        </p:nvPicPr>
        <p:blipFill>
          <a:blip r:embed="rId4">
            <a:alphaModFix/>
          </a:blip>
          <a:stretch>
            <a:fillRect/>
          </a:stretch>
        </p:blipFill>
        <p:spPr>
          <a:xfrm>
            <a:off x="442925" y="2331725"/>
            <a:ext cx="1119225" cy="1097280"/>
          </a:xfrm>
          <a:prstGeom prst="rect">
            <a:avLst/>
          </a:prstGeom>
          <a:noFill/>
          <a:ln>
            <a:noFill/>
          </a:ln>
        </p:spPr>
      </p:pic>
      <p:pic>
        <p:nvPicPr>
          <p:cNvPr id="886" name="Google Shape;886;g270194b197f_2_114"/>
          <p:cNvPicPr preferRelativeResize="0"/>
          <p:nvPr/>
        </p:nvPicPr>
        <p:blipFill>
          <a:blip r:embed="rId5">
            <a:alphaModFix/>
          </a:blip>
          <a:stretch>
            <a:fillRect/>
          </a:stretch>
        </p:blipFill>
        <p:spPr>
          <a:xfrm>
            <a:off x="2132162" y="2331725"/>
            <a:ext cx="1097280" cy="1097280"/>
          </a:xfrm>
          <a:prstGeom prst="rect">
            <a:avLst/>
          </a:prstGeom>
          <a:noFill/>
          <a:ln>
            <a:noFill/>
          </a:ln>
        </p:spPr>
      </p:pic>
      <p:pic>
        <p:nvPicPr>
          <p:cNvPr id="887" name="Google Shape;887;g270194b197f_2_114"/>
          <p:cNvPicPr preferRelativeResize="0"/>
          <p:nvPr/>
        </p:nvPicPr>
        <p:blipFill>
          <a:blip r:embed="rId6">
            <a:alphaModFix/>
          </a:blip>
          <a:stretch>
            <a:fillRect/>
          </a:stretch>
        </p:blipFill>
        <p:spPr>
          <a:xfrm>
            <a:off x="1995005" y="4047212"/>
            <a:ext cx="1371599" cy="1371599"/>
          </a:xfrm>
          <a:prstGeom prst="rect">
            <a:avLst/>
          </a:prstGeom>
          <a:noFill/>
          <a:ln>
            <a:noFill/>
          </a:ln>
        </p:spPr>
      </p:pic>
      <p:cxnSp>
        <p:nvCxnSpPr>
          <p:cNvPr id="888" name="Google Shape;888;g270194b197f_2_114"/>
          <p:cNvCxnSpPr>
            <a:stCxn id="885" idx="3"/>
            <a:endCxn id="886" idx="1"/>
          </p:cNvCxnSpPr>
          <p:nvPr/>
        </p:nvCxnSpPr>
        <p:spPr>
          <a:xfrm>
            <a:off x="1562150" y="2880365"/>
            <a:ext cx="570000" cy="0"/>
          </a:xfrm>
          <a:prstGeom prst="straightConnector1">
            <a:avLst/>
          </a:prstGeom>
          <a:noFill/>
          <a:ln cap="flat" cmpd="sng" w="19050">
            <a:solidFill>
              <a:schemeClr val="dk1"/>
            </a:solidFill>
            <a:prstDash val="solid"/>
            <a:round/>
            <a:headEnd len="med" w="med" type="triangle"/>
            <a:tailEnd len="med" w="med" type="triangle"/>
          </a:ln>
        </p:spPr>
      </p:cxnSp>
      <p:cxnSp>
        <p:nvCxnSpPr>
          <p:cNvPr id="889" name="Google Shape;889;g270194b197f_2_114"/>
          <p:cNvCxnSpPr>
            <a:stCxn id="886" idx="2"/>
            <a:endCxn id="887" idx="0"/>
          </p:cNvCxnSpPr>
          <p:nvPr/>
        </p:nvCxnSpPr>
        <p:spPr>
          <a:xfrm>
            <a:off x="2680802" y="3429004"/>
            <a:ext cx="0" cy="618300"/>
          </a:xfrm>
          <a:prstGeom prst="straightConnector1">
            <a:avLst/>
          </a:prstGeom>
          <a:noFill/>
          <a:ln cap="flat" cmpd="sng" w="19050">
            <a:solidFill>
              <a:schemeClr val="dk1"/>
            </a:solidFill>
            <a:prstDash val="solid"/>
            <a:round/>
            <a:headEnd len="med" w="med" type="triangle"/>
            <a:tailEnd len="med" w="med" type="triangle"/>
          </a:ln>
        </p:spPr>
      </p:cxnSp>
      <p:cxnSp>
        <p:nvCxnSpPr>
          <p:cNvPr id="890" name="Google Shape;890;g270194b197f_2_114"/>
          <p:cNvCxnSpPr/>
          <p:nvPr/>
        </p:nvCxnSpPr>
        <p:spPr>
          <a:xfrm>
            <a:off x="3290404" y="4733012"/>
            <a:ext cx="938100" cy="4800"/>
          </a:xfrm>
          <a:prstGeom prst="straightConnector1">
            <a:avLst/>
          </a:prstGeom>
          <a:noFill/>
          <a:ln cap="flat" cmpd="sng" w="19050">
            <a:solidFill>
              <a:schemeClr val="dk1"/>
            </a:solidFill>
            <a:prstDash val="solid"/>
            <a:round/>
            <a:headEnd len="med" w="med" type="none"/>
            <a:tailEnd len="med" w="med" type="triangle"/>
          </a:ln>
        </p:spPr>
      </p:cxnSp>
      <p:cxnSp>
        <p:nvCxnSpPr>
          <p:cNvPr id="891" name="Google Shape;891;g270194b197f_2_114"/>
          <p:cNvCxnSpPr/>
          <p:nvPr/>
        </p:nvCxnSpPr>
        <p:spPr>
          <a:xfrm>
            <a:off x="3214204" y="2819362"/>
            <a:ext cx="938100" cy="4800"/>
          </a:xfrm>
          <a:prstGeom prst="straightConnector1">
            <a:avLst/>
          </a:prstGeom>
          <a:noFill/>
          <a:ln cap="flat" cmpd="sng" w="19050">
            <a:solidFill>
              <a:schemeClr val="dk1"/>
            </a:solidFill>
            <a:prstDash val="solid"/>
            <a:round/>
            <a:headEnd len="med" w="med" type="none"/>
            <a:tailEnd len="med" w="med" type="triangle"/>
          </a:ln>
        </p:spPr>
      </p:cxnSp>
      <p:sp>
        <p:nvSpPr>
          <p:cNvPr id="892" name="Google Shape;892;g270194b197f_2_114"/>
          <p:cNvSpPr/>
          <p:nvPr/>
        </p:nvSpPr>
        <p:spPr>
          <a:xfrm>
            <a:off x="376800" y="6360000"/>
            <a:ext cx="1097400" cy="32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endParaRPr>
          </a:p>
        </p:txBody>
      </p:sp>
      <p:sp>
        <p:nvSpPr>
          <p:cNvPr id="893" name="Google Shape;893;g270194b197f_2_114"/>
          <p:cNvSpPr/>
          <p:nvPr/>
        </p:nvSpPr>
        <p:spPr>
          <a:xfrm>
            <a:off x="1099250" y="2026500"/>
            <a:ext cx="539100" cy="503100"/>
          </a:xfrm>
          <a:prstGeom prst="star5">
            <a:avLst>
              <a:gd fmla="val 19098" name="adj"/>
              <a:gd fmla="val 105146" name="hf"/>
              <a:gd fmla="val 110557" name="vf"/>
            </a:avLst>
          </a:prstGeom>
          <a:solidFill>
            <a:srgbClr val="FFFF00"/>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g270194b197f_4_27"/>
          <p:cNvSpPr txBox="1"/>
          <p:nvPr>
            <p:ph idx="1" type="subTitle"/>
          </p:nvPr>
        </p:nvSpPr>
        <p:spPr>
          <a:xfrm>
            <a:off x="442918" y="1276200"/>
            <a:ext cx="47592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GHG Emissions Modeling</a:t>
            </a:r>
            <a:r>
              <a:rPr lang="en-US">
                <a:latin typeface="Nunito"/>
                <a:ea typeface="Nunito"/>
                <a:cs typeface="Nunito"/>
                <a:sym typeface="Nunito"/>
              </a:rPr>
              <a:t> </a:t>
            </a:r>
            <a:endParaRPr>
              <a:latin typeface="Nunito"/>
              <a:ea typeface="Nunito"/>
              <a:cs typeface="Nunito"/>
              <a:sym typeface="Nunito"/>
            </a:endParaRPr>
          </a:p>
        </p:txBody>
      </p:sp>
      <p:sp>
        <p:nvSpPr>
          <p:cNvPr id="900" name="Google Shape;900;g270194b197f_4_27"/>
          <p:cNvSpPr txBox="1"/>
          <p:nvPr>
            <p:ph type="title"/>
          </p:nvPr>
        </p:nvSpPr>
        <p:spPr>
          <a:xfrm>
            <a:off x="442925" y="173625"/>
            <a:ext cx="56532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Objectives</a:t>
            </a:r>
            <a:endParaRPr b="1" sz="3900">
              <a:latin typeface="Nunito"/>
              <a:ea typeface="Nunito"/>
              <a:cs typeface="Nunito"/>
              <a:sym typeface="Nunito"/>
            </a:endParaRPr>
          </a:p>
        </p:txBody>
      </p:sp>
      <p:sp>
        <p:nvSpPr>
          <p:cNvPr id="901" name="Google Shape;901;g270194b197f_4_27"/>
          <p:cNvSpPr txBox="1"/>
          <p:nvPr/>
        </p:nvSpPr>
        <p:spPr>
          <a:xfrm>
            <a:off x="214325" y="2019275"/>
            <a:ext cx="5985000" cy="1775700"/>
          </a:xfrm>
          <a:prstGeom prst="rect">
            <a:avLst/>
          </a:prstGeom>
          <a:solidFill>
            <a:schemeClr val="lt1"/>
          </a:solidFill>
          <a:ln>
            <a:noFill/>
          </a:ln>
        </p:spPr>
        <p:txBody>
          <a:bodyPr anchorCtr="0" anchor="t" bIns="91425" lIns="91425" spcFirstLastPara="1" rIns="91425" wrap="square" tIns="91425">
            <a:noAutofit/>
          </a:bodyPr>
          <a:lstStyle/>
          <a:p>
            <a:pPr indent="-387350" lvl="0" marL="457200" rtl="0" algn="l">
              <a:lnSpc>
                <a:spcPct val="150000"/>
              </a:lnSpc>
              <a:spcBef>
                <a:spcPts val="0"/>
              </a:spcBef>
              <a:spcAft>
                <a:spcPts val="0"/>
              </a:spcAft>
              <a:buClr>
                <a:schemeClr val="dk1"/>
              </a:buClr>
              <a:buSzPts val="2500"/>
              <a:buFont typeface="Open Sans"/>
              <a:buChar char="●"/>
            </a:pPr>
            <a:r>
              <a:rPr b="1" lang="en-US" sz="2500">
                <a:solidFill>
                  <a:schemeClr val="dk1"/>
                </a:solidFill>
                <a:latin typeface="Open Sans"/>
                <a:ea typeface="Open Sans"/>
                <a:cs typeface="Open Sans"/>
                <a:sym typeface="Open Sans"/>
              </a:rPr>
              <a:t>Confront existing models with high quality global scale data</a:t>
            </a:r>
            <a:endParaRPr sz="2500">
              <a:solidFill>
                <a:schemeClr val="dk1"/>
              </a:solidFill>
              <a:latin typeface="Open Sans"/>
              <a:ea typeface="Open Sans"/>
              <a:cs typeface="Open Sans"/>
              <a:sym typeface="Open Sans"/>
            </a:endParaRPr>
          </a:p>
        </p:txBody>
      </p:sp>
      <p:sp>
        <p:nvSpPr>
          <p:cNvPr id="902" name="Google Shape;902;g270194b197f_4_27"/>
          <p:cNvSpPr txBox="1"/>
          <p:nvPr/>
        </p:nvSpPr>
        <p:spPr>
          <a:xfrm>
            <a:off x="214325" y="4188025"/>
            <a:ext cx="5985000" cy="2538000"/>
          </a:xfrm>
          <a:prstGeom prst="rect">
            <a:avLst/>
          </a:prstGeom>
          <a:solidFill>
            <a:schemeClr val="lt1"/>
          </a:solidFill>
          <a:ln>
            <a:noFill/>
          </a:ln>
        </p:spPr>
        <p:txBody>
          <a:bodyPr anchorCtr="0" anchor="t" bIns="91425" lIns="91425" spcFirstLastPara="1" rIns="91425" wrap="square" tIns="91425">
            <a:noAutofit/>
          </a:bodyPr>
          <a:lstStyle/>
          <a:p>
            <a:pPr indent="-387350" lvl="0" marL="457200" rtl="0" algn="l">
              <a:lnSpc>
                <a:spcPct val="150000"/>
              </a:lnSpc>
              <a:spcBef>
                <a:spcPts val="0"/>
              </a:spcBef>
              <a:spcAft>
                <a:spcPts val="0"/>
              </a:spcAft>
              <a:buClr>
                <a:schemeClr val="dk1"/>
              </a:buClr>
              <a:buSzPts val="2500"/>
              <a:buFont typeface="Open Sans"/>
              <a:buChar char="●"/>
            </a:pPr>
            <a:r>
              <a:rPr b="1" lang="en-US" sz="2500">
                <a:solidFill>
                  <a:schemeClr val="dk1"/>
                </a:solidFill>
                <a:latin typeface="Open Sans"/>
                <a:ea typeface="Open Sans"/>
                <a:cs typeface="Open Sans"/>
                <a:sym typeface="Open Sans"/>
              </a:rPr>
              <a:t>Enhance GHG Emission Modeling </a:t>
            </a:r>
            <a:endParaRPr sz="2500">
              <a:solidFill>
                <a:schemeClr val="dk1"/>
              </a:solidFill>
              <a:latin typeface="Open Sans"/>
              <a:ea typeface="Open Sans"/>
              <a:cs typeface="Open Sans"/>
              <a:sym typeface="Open Sans"/>
            </a:endParaRPr>
          </a:p>
        </p:txBody>
      </p:sp>
      <p:sp>
        <p:nvSpPr>
          <p:cNvPr id="903" name="Google Shape;903;g270194b197f_4_27"/>
          <p:cNvSpPr txBox="1"/>
          <p:nvPr/>
        </p:nvSpPr>
        <p:spPr>
          <a:xfrm>
            <a:off x="11315700" y="6333400"/>
            <a:ext cx="747300" cy="32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270194b197f_2_89"/>
          <p:cNvSpPr txBox="1"/>
          <p:nvPr>
            <p:ph idx="1" type="subTitle"/>
          </p:nvPr>
        </p:nvSpPr>
        <p:spPr>
          <a:xfrm>
            <a:off x="442918" y="1276200"/>
            <a:ext cx="47592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GHG Emissions Modeling</a:t>
            </a:r>
            <a:r>
              <a:rPr lang="en-US">
                <a:latin typeface="Nunito"/>
                <a:ea typeface="Nunito"/>
                <a:cs typeface="Nunito"/>
                <a:sym typeface="Nunito"/>
              </a:rPr>
              <a:t> </a:t>
            </a:r>
            <a:endParaRPr>
              <a:latin typeface="Nunito"/>
              <a:ea typeface="Nunito"/>
              <a:cs typeface="Nunito"/>
              <a:sym typeface="Nunito"/>
            </a:endParaRPr>
          </a:p>
        </p:txBody>
      </p:sp>
      <p:sp>
        <p:nvSpPr>
          <p:cNvPr id="910" name="Google Shape;910;g270194b197f_2_89"/>
          <p:cNvSpPr txBox="1"/>
          <p:nvPr>
            <p:ph type="title"/>
          </p:nvPr>
        </p:nvSpPr>
        <p:spPr>
          <a:xfrm>
            <a:off x="442925" y="173625"/>
            <a:ext cx="56532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Objectives</a:t>
            </a:r>
            <a:endParaRPr b="1" sz="3900">
              <a:latin typeface="Nunito"/>
              <a:ea typeface="Nunito"/>
              <a:cs typeface="Nunito"/>
              <a:sym typeface="Nunito"/>
            </a:endParaRPr>
          </a:p>
        </p:txBody>
      </p:sp>
      <p:sp>
        <p:nvSpPr>
          <p:cNvPr id="911" name="Google Shape;911;g270194b197f_2_89"/>
          <p:cNvSpPr txBox="1"/>
          <p:nvPr/>
        </p:nvSpPr>
        <p:spPr>
          <a:xfrm>
            <a:off x="214325" y="2019275"/>
            <a:ext cx="5985000" cy="1775700"/>
          </a:xfrm>
          <a:prstGeom prst="rect">
            <a:avLst/>
          </a:prstGeom>
          <a:solidFill>
            <a:schemeClr val="lt1"/>
          </a:solidFill>
          <a:ln>
            <a:noFill/>
          </a:ln>
        </p:spPr>
        <p:txBody>
          <a:bodyPr anchorCtr="0" anchor="t" bIns="91425" lIns="91425" spcFirstLastPara="1" rIns="91425" wrap="square" tIns="91425">
            <a:noAutofit/>
          </a:bodyPr>
          <a:lstStyle/>
          <a:p>
            <a:pPr indent="-387350" lvl="0" marL="457200" rtl="0" algn="l">
              <a:lnSpc>
                <a:spcPct val="150000"/>
              </a:lnSpc>
              <a:spcBef>
                <a:spcPts val="0"/>
              </a:spcBef>
              <a:spcAft>
                <a:spcPts val="0"/>
              </a:spcAft>
              <a:buClr>
                <a:schemeClr val="dk1"/>
              </a:buClr>
              <a:buSzPts val="2500"/>
              <a:buFont typeface="Open Sans"/>
              <a:buChar char="●"/>
            </a:pPr>
            <a:r>
              <a:rPr b="1" lang="en-US" sz="2500">
                <a:solidFill>
                  <a:schemeClr val="dk1"/>
                </a:solidFill>
                <a:latin typeface="Open Sans"/>
                <a:ea typeface="Open Sans"/>
                <a:cs typeface="Open Sans"/>
                <a:sym typeface="Open Sans"/>
              </a:rPr>
              <a:t>Confront existing models with high quality global scale data</a:t>
            </a:r>
            <a:endParaRPr b="1" sz="2500">
              <a:solidFill>
                <a:schemeClr val="dk1"/>
              </a:solidFill>
              <a:latin typeface="Open Sans"/>
              <a:ea typeface="Open Sans"/>
              <a:cs typeface="Open Sans"/>
              <a:sym typeface="Open Sans"/>
            </a:endParaRPr>
          </a:p>
          <a:p>
            <a:pPr indent="-336550" lvl="1" marL="914400" rtl="0" algn="l">
              <a:lnSpc>
                <a:spcPct val="150000"/>
              </a:lnSpc>
              <a:spcBef>
                <a:spcPts val="0"/>
              </a:spcBef>
              <a:spcAft>
                <a:spcPts val="0"/>
              </a:spcAft>
              <a:buClr>
                <a:schemeClr val="dk1"/>
              </a:buClr>
              <a:buSzPts val="1700"/>
              <a:buFont typeface="Open Sans"/>
              <a:buChar char="○"/>
            </a:pPr>
            <a:r>
              <a:rPr lang="en-US" sz="1700">
                <a:solidFill>
                  <a:schemeClr val="dk1"/>
                </a:solidFill>
                <a:latin typeface="Open Sans"/>
                <a:ea typeface="Open Sans"/>
                <a:cs typeface="Open Sans"/>
                <a:sym typeface="Open Sans"/>
              </a:rPr>
              <a:t>Soil</a:t>
            </a:r>
            <a:endParaRPr sz="1700">
              <a:solidFill>
                <a:schemeClr val="dk1"/>
              </a:solidFill>
              <a:latin typeface="Open Sans"/>
              <a:ea typeface="Open Sans"/>
              <a:cs typeface="Open Sans"/>
              <a:sym typeface="Open Sans"/>
            </a:endParaRPr>
          </a:p>
          <a:p>
            <a:pPr indent="-336550" lvl="1" marL="914400" rtl="0" algn="l">
              <a:lnSpc>
                <a:spcPct val="150000"/>
              </a:lnSpc>
              <a:spcBef>
                <a:spcPts val="0"/>
              </a:spcBef>
              <a:spcAft>
                <a:spcPts val="0"/>
              </a:spcAft>
              <a:buClr>
                <a:schemeClr val="dk1"/>
              </a:buClr>
              <a:buSzPts val="1700"/>
              <a:buFont typeface="Open Sans"/>
              <a:buChar char="○"/>
            </a:pPr>
            <a:r>
              <a:rPr lang="en-US" sz="1700">
                <a:solidFill>
                  <a:schemeClr val="dk1"/>
                </a:solidFill>
                <a:latin typeface="Open Sans"/>
                <a:ea typeface="Open Sans"/>
                <a:cs typeface="Open Sans"/>
                <a:sym typeface="Open Sans"/>
              </a:rPr>
              <a:t>Climate</a:t>
            </a:r>
            <a:endParaRPr sz="1700">
              <a:solidFill>
                <a:schemeClr val="dk1"/>
              </a:solidFill>
              <a:latin typeface="Open Sans"/>
              <a:ea typeface="Open Sans"/>
              <a:cs typeface="Open Sans"/>
              <a:sym typeface="Open Sans"/>
            </a:endParaRPr>
          </a:p>
          <a:p>
            <a:pPr indent="-336550" lvl="1" marL="914400" rtl="0" algn="l">
              <a:lnSpc>
                <a:spcPct val="150000"/>
              </a:lnSpc>
              <a:spcBef>
                <a:spcPts val="0"/>
              </a:spcBef>
              <a:spcAft>
                <a:spcPts val="0"/>
              </a:spcAft>
              <a:buClr>
                <a:schemeClr val="dk1"/>
              </a:buClr>
              <a:buSzPts val="1700"/>
              <a:buFont typeface="Open Sans"/>
              <a:buChar char="○"/>
            </a:pPr>
            <a:r>
              <a:rPr lang="en-US" sz="1700">
                <a:solidFill>
                  <a:schemeClr val="dk1"/>
                </a:solidFill>
                <a:latin typeface="Open Sans"/>
                <a:ea typeface="Open Sans"/>
                <a:cs typeface="Open Sans"/>
                <a:sym typeface="Open Sans"/>
              </a:rPr>
              <a:t>Crops</a:t>
            </a:r>
            <a:endParaRPr sz="1700">
              <a:solidFill>
                <a:schemeClr val="dk1"/>
              </a:solidFill>
              <a:latin typeface="Open Sans"/>
              <a:ea typeface="Open Sans"/>
              <a:cs typeface="Open Sans"/>
              <a:sym typeface="Open Sans"/>
            </a:endParaRPr>
          </a:p>
        </p:txBody>
      </p:sp>
      <p:sp>
        <p:nvSpPr>
          <p:cNvPr id="912" name="Google Shape;912;g270194b197f_2_89"/>
          <p:cNvSpPr txBox="1"/>
          <p:nvPr/>
        </p:nvSpPr>
        <p:spPr>
          <a:xfrm>
            <a:off x="214325" y="4588825"/>
            <a:ext cx="5985000" cy="2137200"/>
          </a:xfrm>
          <a:prstGeom prst="rect">
            <a:avLst/>
          </a:prstGeom>
          <a:solidFill>
            <a:schemeClr val="lt1"/>
          </a:solid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US" sz="1800">
                <a:solidFill>
                  <a:schemeClr val="dk1"/>
                </a:solidFill>
                <a:latin typeface="Open Sans"/>
                <a:ea typeface="Open Sans"/>
                <a:cs typeface="Open Sans"/>
                <a:sym typeface="Open Sans"/>
              </a:rPr>
              <a:t>Enhance GHG Emission Modeling </a:t>
            </a:r>
            <a:endParaRPr b="1" sz="1800">
              <a:solidFill>
                <a:schemeClr val="dk1"/>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13" name="Google Shape;913;g270194b197f_2_89"/>
          <p:cNvSpPr txBox="1"/>
          <p:nvPr/>
        </p:nvSpPr>
        <p:spPr>
          <a:xfrm>
            <a:off x="11315700" y="6333400"/>
            <a:ext cx="747300" cy="32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grpSp>
        <p:nvGrpSpPr>
          <p:cNvPr id="914" name="Google Shape;914;g270194b197f_2_89"/>
          <p:cNvGrpSpPr/>
          <p:nvPr/>
        </p:nvGrpSpPr>
        <p:grpSpPr>
          <a:xfrm>
            <a:off x="6199313" y="1827623"/>
            <a:ext cx="5317733" cy="3202754"/>
            <a:chOff x="6199313" y="604275"/>
            <a:chExt cx="5317733" cy="3202754"/>
          </a:xfrm>
        </p:grpSpPr>
        <p:cxnSp>
          <p:nvCxnSpPr>
            <p:cNvPr id="915" name="Google Shape;915;g270194b197f_2_89"/>
            <p:cNvCxnSpPr>
              <a:stCxn id="916" idx="3"/>
            </p:cNvCxnSpPr>
            <p:nvPr/>
          </p:nvCxnSpPr>
          <p:spPr>
            <a:xfrm>
              <a:off x="9641291" y="1152913"/>
              <a:ext cx="440700" cy="320700"/>
            </a:xfrm>
            <a:prstGeom prst="straightConnector1">
              <a:avLst/>
            </a:prstGeom>
            <a:noFill/>
            <a:ln cap="flat" cmpd="sng" w="19050">
              <a:solidFill>
                <a:schemeClr val="dk1"/>
              </a:solidFill>
              <a:prstDash val="solid"/>
              <a:round/>
              <a:headEnd len="med" w="med" type="none"/>
              <a:tailEnd len="med" w="med" type="triangle"/>
            </a:ln>
          </p:spPr>
        </p:cxnSp>
        <p:cxnSp>
          <p:nvCxnSpPr>
            <p:cNvPr id="917" name="Google Shape;917;g270194b197f_2_89"/>
            <p:cNvCxnSpPr/>
            <p:nvPr/>
          </p:nvCxnSpPr>
          <p:spPr>
            <a:xfrm flipH="1" rot="10800000">
              <a:off x="7555433" y="1833235"/>
              <a:ext cx="2526600" cy="541500"/>
            </a:xfrm>
            <a:prstGeom prst="straightConnector1">
              <a:avLst/>
            </a:prstGeom>
            <a:noFill/>
            <a:ln cap="flat" cmpd="sng" w="19050">
              <a:solidFill>
                <a:schemeClr val="dk1"/>
              </a:solidFill>
              <a:prstDash val="solid"/>
              <a:round/>
              <a:headEnd len="med" w="med" type="none"/>
              <a:tailEnd len="med" w="med" type="triangle"/>
            </a:ln>
          </p:spPr>
        </p:cxnSp>
        <p:cxnSp>
          <p:nvCxnSpPr>
            <p:cNvPr id="918" name="Google Shape;918;g270194b197f_2_89"/>
            <p:cNvCxnSpPr/>
            <p:nvPr/>
          </p:nvCxnSpPr>
          <p:spPr>
            <a:xfrm flipH="1" rot="10800000">
              <a:off x="8939150" y="2228488"/>
              <a:ext cx="1179000" cy="556800"/>
            </a:xfrm>
            <a:prstGeom prst="straightConnector1">
              <a:avLst/>
            </a:prstGeom>
            <a:noFill/>
            <a:ln cap="flat" cmpd="sng" w="19050">
              <a:solidFill>
                <a:schemeClr val="dk1"/>
              </a:solidFill>
              <a:prstDash val="solid"/>
              <a:round/>
              <a:headEnd len="med" w="med" type="none"/>
              <a:tailEnd len="med" w="med" type="triangle"/>
            </a:ln>
          </p:spPr>
        </p:cxnSp>
        <p:pic>
          <p:nvPicPr>
            <p:cNvPr id="919" name="Google Shape;919;g270194b197f_2_89"/>
            <p:cNvPicPr preferRelativeResize="0"/>
            <p:nvPr/>
          </p:nvPicPr>
          <p:blipFill>
            <a:blip r:embed="rId3">
              <a:alphaModFix/>
            </a:blip>
            <a:stretch>
              <a:fillRect/>
            </a:stretch>
          </p:blipFill>
          <p:spPr>
            <a:xfrm>
              <a:off x="10328325" y="1225425"/>
              <a:ext cx="1188721" cy="1188721"/>
            </a:xfrm>
            <a:prstGeom prst="rect">
              <a:avLst/>
            </a:prstGeom>
            <a:noFill/>
            <a:ln>
              <a:noFill/>
            </a:ln>
          </p:spPr>
        </p:pic>
        <p:pic>
          <p:nvPicPr>
            <p:cNvPr id="920" name="Google Shape;920;g270194b197f_2_89"/>
            <p:cNvPicPr preferRelativeResize="0"/>
            <p:nvPr/>
          </p:nvPicPr>
          <p:blipFill>
            <a:blip r:embed="rId4">
              <a:alphaModFix/>
            </a:blip>
            <a:stretch>
              <a:fillRect/>
            </a:stretch>
          </p:blipFill>
          <p:spPr>
            <a:xfrm>
              <a:off x="6199313" y="1777750"/>
              <a:ext cx="1905802" cy="1828801"/>
            </a:xfrm>
            <a:prstGeom prst="rect">
              <a:avLst/>
            </a:prstGeom>
            <a:noFill/>
            <a:ln>
              <a:noFill/>
            </a:ln>
          </p:spPr>
        </p:pic>
        <p:pic>
          <p:nvPicPr>
            <p:cNvPr id="921" name="Google Shape;921;g270194b197f_2_89"/>
            <p:cNvPicPr preferRelativeResize="0"/>
            <p:nvPr/>
          </p:nvPicPr>
          <p:blipFill>
            <a:blip r:embed="rId5">
              <a:alphaModFix/>
            </a:blip>
            <a:stretch>
              <a:fillRect/>
            </a:stretch>
          </p:blipFill>
          <p:spPr>
            <a:xfrm>
              <a:off x="8082375" y="2709750"/>
              <a:ext cx="1097280" cy="1097280"/>
            </a:xfrm>
            <a:prstGeom prst="rect">
              <a:avLst/>
            </a:prstGeom>
            <a:noFill/>
            <a:ln>
              <a:noFill/>
            </a:ln>
          </p:spPr>
        </p:pic>
        <p:pic>
          <p:nvPicPr>
            <p:cNvPr id="916" name="Google Shape;916;g270194b197f_2_89"/>
            <p:cNvPicPr preferRelativeResize="0"/>
            <p:nvPr/>
          </p:nvPicPr>
          <p:blipFill>
            <a:blip r:embed="rId6">
              <a:alphaModFix/>
            </a:blip>
            <a:stretch>
              <a:fillRect/>
            </a:stretch>
          </p:blipFill>
          <p:spPr>
            <a:xfrm>
              <a:off x="6882375" y="604275"/>
              <a:ext cx="2758916" cy="109727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g270194b197f_2_66"/>
          <p:cNvSpPr txBox="1"/>
          <p:nvPr>
            <p:ph idx="1" type="subTitle"/>
          </p:nvPr>
        </p:nvSpPr>
        <p:spPr>
          <a:xfrm>
            <a:off x="442918" y="1276200"/>
            <a:ext cx="4759200" cy="3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400">
                <a:latin typeface="Nunito"/>
                <a:ea typeface="Nunito"/>
                <a:cs typeface="Nunito"/>
                <a:sym typeface="Nunito"/>
              </a:rPr>
              <a:t>GHG Emissions Modeling</a:t>
            </a:r>
            <a:r>
              <a:rPr lang="en-US">
                <a:latin typeface="Nunito"/>
                <a:ea typeface="Nunito"/>
                <a:cs typeface="Nunito"/>
                <a:sym typeface="Nunito"/>
              </a:rPr>
              <a:t> </a:t>
            </a:r>
            <a:endParaRPr>
              <a:latin typeface="Nunito"/>
              <a:ea typeface="Nunito"/>
              <a:cs typeface="Nunito"/>
              <a:sym typeface="Nunito"/>
            </a:endParaRPr>
          </a:p>
        </p:txBody>
      </p:sp>
      <p:sp>
        <p:nvSpPr>
          <p:cNvPr id="928" name="Google Shape;928;g270194b197f_2_66"/>
          <p:cNvSpPr txBox="1"/>
          <p:nvPr>
            <p:ph type="title"/>
          </p:nvPr>
        </p:nvSpPr>
        <p:spPr>
          <a:xfrm>
            <a:off x="442925" y="173625"/>
            <a:ext cx="5653200" cy="105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3900">
                <a:latin typeface="Nunito"/>
                <a:ea typeface="Nunito"/>
                <a:cs typeface="Nunito"/>
                <a:sym typeface="Nunito"/>
              </a:rPr>
              <a:t>Objectives</a:t>
            </a:r>
            <a:endParaRPr b="1" sz="3900">
              <a:latin typeface="Nunito"/>
              <a:ea typeface="Nunito"/>
              <a:cs typeface="Nunito"/>
              <a:sym typeface="Nunito"/>
            </a:endParaRPr>
          </a:p>
        </p:txBody>
      </p:sp>
      <p:sp>
        <p:nvSpPr>
          <p:cNvPr id="929" name="Google Shape;929;g270194b197f_2_66"/>
          <p:cNvSpPr txBox="1"/>
          <p:nvPr/>
        </p:nvSpPr>
        <p:spPr>
          <a:xfrm>
            <a:off x="214325" y="2019275"/>
            <a:ext cx="5985000" cy="1775700"/>
          </a:xfrm>
          <a:prstGeom prst="rect">
            <a:avLst/>
          </a:prstGeom>
          <a:solidFill>
            <a:schemeClr val="lt1"/>
          </a:solid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US" sz="1800">
                <a:solidFill>
                  <a:schemeClr val="dk1"/>
                </a:solidFill>
                <a:latin typeface="Open Sans"/>
                <a:ea typeface="Open Sans"/>
                <a:cs typeface="Open Sans"/>
                <a:sym typeface="Open Sans"/>
              </a:rPr>
              <a:t>Confront existing models with high quality global scale data</a:t>
            </a:r>
            <a:endParaRPr sz="1800">
              <a:solidFill>
                <a:schemeClr val="dk1"/>
              </a:solidFill>
              <a:latin typeface="Open Sans"/>
              <a:ea typeface="Open Sans"/>
              <a:cs typeface="Open Sans"/>
              <a:sym typeface="Open Sans"/>
            </a:endParaRPr>
          </a:p>
        </p:txBody>
      </p:sp>
      <p:sp>
        <p:nvSpPr>
          <p:cNvPr id="930" name="Google Shape;930;g270194b197f_2_66"/>
          <p:cNvSpPr txBox="1"/>
          <p:nvPr/>
        </p:nvSpPr>
        <p:spPr>
          <a:xfrm>
            <a:off x="214325" y="4188025"/>
            <a:ext cx="5985000" cy="2538000"/>
          </a:xfrm>
          <a:prstGeom prst="rect">
            <a:avLst/>
          </a:prstGeom>
          <a:solidFill>
            <a:schemeClr val="lt1"/>
          </a:solidFill>
          <a:ln>
            <a:noFill/>
          </a:ln>
        </p:spPr>
        <p:txBody>
          <a:bodyPr anchorCtr="0" anchor="t" bIns="91425" lIns="91425" spcFirstLastPara="1" rIns="91425" wrap="square" tIns="91425">
            <a:noAutofit/>
          </a:bodyPr>
          <a:lstStyle/>
          <a:p>
            <a:pPr indent="-387350" lvl="0" marL="457200" rtl="0" algn="l">
              <a:lnSpc>
                <a:spcPct val="150000"/>
              </a:lnSpc>
              <a:spcBef>
                <a:spcPts val="0"/>
              </a:spcBef>
              <a:spcAft>
                <a:spcPts val="0"/>
              </a:spcAft>
              <a:buClr>
                <a:schemeClr val="dk1"/>
              </a:buClr>
              <a:buSzPts val="2500"/>
              <a:buFont typeface="Open Sans"/>
              <a:buChar char="●"/>
            </a:pPr>
            <a:r>
              <a:rPr b="1" lang="en-US" sz="2500">
                <a:solidFill>
                  <a:schemeClr val="dk1"/>
                </a:solidFill>
                <a:latin typeface="Open Sans"/>
                <a:ea typeface="Open Sans"/>
                <a:cs typeface="Open Sans"/>
                <a:sym typeface="Open Sans"/>
              </a:rPr>
              <a:t>Enhance GHG Emission Modeling </a:t>
            </a:r>
            <a:endParaRPr b="1" sz="2500">
              <a:solidFill>
                <a:schemeClr val="dk1"/>
              </a:solidFill>
              <a:latin typeface="Open Sans"/>
              <a:ea typeface="Open Sans"/>
              <a:cs typeface="Open Sans"/>
              <a:sym typeface="Open Sans"/>
            </a:endParaRPr>
          </a:p>
          <a:p>
            <a:pPr indent="-336550" lvl="1" marL="914400" rtl="0" algn="l">
              <a:lnSpc>
                <a:spcPct val="150000"/>
              </a:lnSpc>
              <a:spcBef>
                <a:spcPts val="0"/>
              </a:spcBef>
              <a:spcAft>
                <a:spcPts val="0"/>
              </a:spcAft>
              <a:buClr>
                <a:schemeClr val="dk1"/>
              </a:buClr>
              <a:buSzPts val="1700"/>
              <a:buFont typeface="Open Sans"/>
              <a:buChar char="○"/>
            </a:pPr>
            <a:r>
              <a:rPr lang="en-US" sz="1700">
                <a:solidFill>
                  <a:schemeClr val="dk1"/>
                </a:solidFill>
                <a:latin typeface="Open Sans"/>
                <a:ea typeface="Open Sans"/>
                <a:cs typeface="Open Sans"/>
                <a:sym typeface="Open Sans"/>
              </a:rPr>
              <a:t>Investigating influencing parameters </a:t>
            </a:r>
            <a:endParaRPr sz="1700">
              <a:solidFill>
                <a:schemeClr val="dk1"/>
              </a:solidFill>
              <a:latin typeface="Open Sans"/>
              <a:ea typeface="Open Sans"/>
              <a:cs typeface="Open Sans"/>
              <a:sym typeface="Open Sans"/>
            </a:endParaRPr>
          </a:p>
          <a:p>
            <a:pPr indent="-336550" lvl="1" marL="914400" rtl="0" algn="l">
              <a:lnSpc>
                <a:spcPct val="150000"/>
              </a:lnSpc>
              <a:spcBef>
                <a:spcPts val="0"/>
              </a:spcBef>
              <a:spcAft>
                <a:spcPts val="0"/>
              </a:spcAft>
              <a:buClr>
                <a:schemeClr val="dk1"/>
              </a:buClr>
              <a:buSzPts val="1700"/>
              <a:buFont typeface="Open Sans"/>
              <a:buChar char="○"/>
            </a:pPr>
            <a:r>
              <a:rPr lang="en-US" sz="1700">
                <a:solidFill>
                  <a:schemeClr val="dk1"/>
                </a:solidFill>
                <a:latin typeface="Open Sans"/>
                <a:ea typeface="Open Sans"/>
                <a:cs typeface="Open Sans"/>
                <a:sym typeface="Open Sans"/>
              </a:rPr>
              <a:t>Improving accuracy and robustness</a:t>
            </a:r>
            <a:endParaRPr sz="1700">
              <a:solidFill>
                <a:schemeClr val="dk1"/>
              </a:solidFill>
              <a:latin typeface="Open Sans"/>
              <a:ea typeface="Open Sans"/>
              <a:cs typeface="Open Sans"/>
              <a:sym typeface="Open Sans"/>
            </a:endParaRPr>
          </a:p>
        </p:txBody>
      </p:sp>
      <p:grpSp>
        <p:nvGrpSpPr>
          <p:cNvPr id="931" name="Google Shape;931;g270194b197f_2_66"/>
          <p:cNvGrpSpPr/>
          <p:nvPr/>
        </p:nvGrpSpPr>
        <p:grpSpPr>
          <a:xfrm>
            <a:off x="6072363" y="3920656"/>
            <a:ext cx="5990638" cy="2064688"/>
            <a:chOff x="5996163" y="4512613"/>
            <a:chExt cx="5990638" cy="2064688"/>
          </a:xfrm>
        </p:grpSpPr>
        <p:cxnSp>
          <p:nvCxnSpPr>
            <p:cNvPr id="932" name="Google Shape;932;g270194b197f_2_66"/>
            <p:cNvCxnSpPr/>
            <p:nvPr/>
          </p:nvCxnSpPr>
          <p:spPr>
            <a:xfrm>
              <a:off x="7414825" y="5234375"/>
              <a:ext cx="747300" cy="0"/>
            </a:xfrm>
            <a:prstGeom prst="straightConnector1">
              <a:avLst/>
            </a:prstGeom>
            <a:noFill/>
            <a:ln cap="flat" cmpd="sng" w="19050">
              <a:solidFill>
                <a:schemeClr val="dk1"/>
              </a:solidFill>
              <a:prstDash val="solid"/>
              <a:round/>
              <a:headEnd len="med" w="med" type="none"/>
              <a:tailEnd len="med" w="med" type="triangle"/>
            </a:ln>
          </p:spPr>
        </p:cxnSp>
        <p:cxnSp>
          <p:nvCxnSpPr>
            <p:cNvPr id="933" name="Google Shape;933;g270194b197f_2_66"/>
            <p:cNvCxnSpPr/>
            <p:nvPr/>
          </p:nvCxnSpPr>
          <p:spPr>
            <a:xfrm>
              <a:off x="9818050" y="5234375"/>
              <a:ext cx="747300" cy="0"/>
            </a:xfrm>
            <a:prstGeom prst="straightConnector1">
              <a:avLst/>
            </a:prstGeom>
            <a:noFill/>
            <a:ln cap="flat" cmpd="sng" w="19050">
              <a:solidFill>
                <a:schemeClr val="dk1"/>
              </a:solidFill>
              <a:prstDash val="solid"/>
              <a:round/>
              <a:headEnd len="med" w="med" type="none"/>
              <a:tailEnd len="med" w="med" type="triangle"/>
            </a:ln>
          </p:spPr>
        </p:cxnSp>
        <p:sp>
          <p:nvSpPr>
            <p:cNvPr id="934" name="Google Shape;934;g270194b197f_2_66"/>
            <p:cNvSpPr txBox="1"/>
            <p:nvPr/>
          </p:nvSpPr>
          <p:spPr>
            <a:xfrm>
              <a:off x="11239500" y="6257200"/>
              <a:ext cx="747300" cy="32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pic>
          <p:nvPicPr>
            <p:cNvPr id="935" name="Google Shape;935;g270194b197f_2_66"/>
            <p:cNvPicPr preferRelativeResize="0"/>
            <p:nvPr/>
          </p:nvPicPr>
          <p:blipFill>
            <a:blip r:embed="rId3">
              <a:alphaModFix/>
            </a:blip>
            <a:stretch>
              <a:fillRect/>
            </a:stretch>
          </p:blipFill>
          <p:spPr>
            <a:xfrm>
              <a:off x="5996163" y="4512613"/>
              <a:ext cx="1554479" cy="1554479"/>
            </a:xfrm>
            <a:prstGeom prst="rect">
              <a:avLst/>
            </a:prstGeom>
            <a:noFill/>
            <a:ln>
              <a:noFill/>
            </a:ln>
          </p:spPr>
        </p:pic>
        <p:pic>
          <p:nvPicPr>
            <p:cNvPr id="936" name="Google Shape;936;g270194b197f_2_66"/>
            <p:cNvPicPr preferRelativeResize="0"/>
            <p:nvPr/>
          </p:nvPicPr>
          <p:blipFill>
            <a:blip r:embed="rId4">
              <a:alphaModFix/>
            </a:blip>
            <a:stretch>
              <a:fillRect/>
            </a:stretch>
          </p:blipFill>
          <p:spPr>
            <a:xfrm>
              <a:off x="8212850" y="4588825"/>
              <a:ext cx="1554479" cy="1554479"/>
            </a:xfrm>
            <a:prstGeom prst="rect">
              <a:avLst/>
            </a:prstGeom>
            <a:noFill/>
            <a:ln>
              <a:noFill/>
            </a:ln>
          </p:spPr>
        </p:pic>
        <p:pic>
          <p:nvPicPr>
            <p:cNvPr id="937" name="Google Shape;937;g270194b197f_2_66"/>
            <p:cNvPicPr preferRelativeResize="0"/>
            <p:nvPr/>
          </p:nvPicPr>
          <p:blipFill>
            <a:blip r:embed="rId5">
              <a:alphaModFix/>
            </a:blip>
            <a:stretch>
              <a:fillRect/>
            </a:stretch>
          </p:blipFill>
          <p:spPr>
            <a:xfrm>
              <a:off x="10332725" y="4533338"/>
              <a:ext cx="1463040" cy="146304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PwC Strategy">
  <a:themeElements>
    <a:clrScheme name="PwC Strategy Colors">
      <a:dk1>
        <a:srgbClr val="000000"/>
      </a:dk1>
      <a:lt1>
        <a:srgbClr val="FFFFFF"/>
      </a:lt1>
      <a:dk2>
        <a:srgbClr val="A32020"/>
      </a:dk2>
      <a:lt2>
        <a:srgbClr val="DEDEDE"/>
      </a:lt2>
      <a:accent1>
        <a:srgbClr val="A32020"/>
      </a:accent1>
      <a:accent2>
        <a:srgbClr val="D93954"/>
      </a:accent2>
      <a:accent3>
        <a:srgbClr val="000000"/>
      </a:accent3>
      <a:accent4>
        <a:srgbClr val="464646"/>
      </a:accent4>
      <a:accent5>
        <a:srgbClr val="7D7D7D"/>
      </a:accent5>
      <a:accent6>
        <a:srgbClr val="DEDEDE"/>
      </a:accent6>
      <a:hlink>
        <a:srgbClr val="A32020"/>
      </a:hlink>
      <a:folHlink>
        <a:srgbClr val="A320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wC Strategy">
  <a:themeElements>
    <a:clrScheme name="PwC Strategy Colors">
      <a:dk1>
        <a:srgbClr val="000000"/>
      </a:dk1>
      <a:lt1>
        <a:srgbClr val="FFFFFF"/>
      </a:lt1>
      <a:dk2>
        <a:srgbClr val="A32020"/>
      </a:dk2>
      <a:lt2>
        <a:srgbClr val="DEDEDE"/>
      </a:lt2>
      <a:accent1>
        <a:srgbClr val="A32020"/>
      </a:accent1>
      <a:accent2>
        <a:srgbClr val="D93954"/>
      </a:accent2>
      <a:accent3>
        <a:srgbClr val="000000"/>
      </a:accent3>
      <a:accent4>
        <a:srgbClr val="464646"/>
      </a:accent4>
      <a:accent5>
        <a:srgbClr val="7D7D7D"/>
      </a:accent5>
      <a:accent6>
        <a:srgbClr val="DEDEDE"/>
      </a:accent6>
      <a:hlink>
        <a:srgbClr val="A32020"/>
      </a:hlink>
      <a:folHlink>
        <a:srgbClr val="A320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wC Strategy">
  <a:themeElements>
    <a:clrScheme name="PwC Strategy Colors">
      <a:dk1>
        <a:srgbClr val="000000"/>
      </a:dk1>
      <a:lt1>
        <a:srgbClr val="FFFFFF"/>
      </a:lt1>
      <a:dk2>
        <a:srgbClr val="A32020"/>
      </a:dk2>
      <a:lt2>
        <a:srgbClr val="DEDEDE"/>
      </a:lt2>
      <a:accent1>
        <a:srgbClr val="A32020"/>
      </a:accent1>
      <a:accent2>
        <a:srgbClr val="D93954"/>
      </a:accent2>
      <a:accent3>
        <a:srgbClr val="000000"/>
      </a:accent3>
      <a:accent4>
        <a:srgbClr val="464646"/>
      </a:accent4>
      <a:accent5>
        <a:srgbClr val="7D7D7D"/>
      </a:accent5>
      <a:accent6>
        <a:srgbClr val="DEDEDE"/>
      </a:accent6>
      <a:hlink>
        <a:srgbClr val="A32020"/>
      </a:hlink>
      <a:folHlink>
        <a:srgbClr val="A320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0x010100646E3B9BF71AA045BF6C843BC930CFF6</vt:lpwstr>
  </property>
</Properties>
</file>